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notesSlides/notesSlide11.xml" ContentType="application/vnd.openxmlformats-officedocument.presentationml.notesSlide+xml"/>
  <Override PartName="/ppt/charts/chart2.xml" ContentType="application/vnd.openxmlformats-officedocument.drawingml.chart+xml"/>
  <Override PartName="/ppt/drawings/drawing1.xml" ContentType="application/vnd.openxmlformats-officedocument.drawingml.chartshapes+xml"/>
  <Override PartName="/ppt/charts/chart3.xml" ContentType="application/vnd.openxmlformats-officedocument.drawingml.chart+xml"/>
  <Override PartName="/ppt/drawings/drawing2.xml" ContentType="application/vnd.openxmlformats-officedocument.drawingml.chartshape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4.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2.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4" r:id="rId5"/>
  </p:sldMasterIdLst>
  <p:notesMasterIdLst>
    <p:notesMasterId r:id="rId30"/>
  </p:notesMasterIdLst>
  <p:handoutMasterIdLst>
    <p:handoutMasterId r:id="rId31"/>
  </p:handoutMasterIdLst>
  <p:sldIdLst>
    <p:sldId id="897" r:id="rId6"/>
    <p:sldId id="890" r:id="rId7"/>
    <p:sldId id="898" r:id="rId8"/>
    <p:sldId id="908" r:id="rId9"/>
    <p:sldId id="909" r:id="rId10"/>
    <p:sldId id="910" r:id="rId11"/>
    <p:sldId id="915" r:id="rId12"/>
    <p:sldId id="916" r:id="rId13"/>
    <p:sldId id="913" r:id="rId14"/>
    <p:sldId id="772" r:id="rId15"/>
    <p:sldId id="773" r:id="rId16"/>
    <p:sldId id="896" r:id="rId17"/>
    <p:sldId id="907" r:id="rId18"/>
    <p:sldId id="775" r:id="rId19"/>
    <p:sldId id="917" r:id="rId20"/>
    <p:sldId id="918" r:id="rId21"/>
    <p:sldId id="919" r:id="rId22"/>
    <p:sldId id="927" r:id="rId23"/>
    <p:sldId id="928" r:id="rId24"/>
    <p:sldId id="929" r:id="rId25"/>
    <p:sldId id="921" r:id="rId26"/>
    <p:sldId id="677" r:id="rId27"/>
    <p:sldId id="925" r:id="rId28"/>
    <p:sldId id="891" r:id="rId2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3CE9C34A-190B-4EE3-A74B-1CB51C44CAC4}">
          <p14:sldIdLst>
            <p14:sldId id="897"/>
            <p14:sldId id="890"/>
            <p14:sldId id="898"/>
            <p14:sldId id="908"/>
            <p14:sldId id="909"/>
            <p14:sldId id="910"/>
            <p14:sldId id="915"/>
            <p14:sldId id="916"/>
            <p14:sldId id="913"/>
            <p14:sldId id="772"/>
            <p14:sldId id="773"/>
            <p14:sldId id="896"/>
            <p14:sldId id="907"/>
            <p14:sldId id="775"/>
            <p14:sldId id="917"/>
            <p14:sldId id="918"/>
            <p14:sldId id="919"/>
            <p14:sldId id="927"/>
            <p14:sldId id="928"/>
            <p14:sldId id="929"/>
            <p14:sldId id="921"/>
            <p14:sldId id="677"/>
            <p14:sldId id="925"/>
            <p14:sldId id="891"/>
          </p14:sldIdLst>
        </p14:section>
      </p14:sectionLst>
    </p:ext>
    <p:ext uri="{EFAFB233-063F-42B5-8137-9DF3F51BA10A}">
      <p15:sldGuideLst xmlns:p15="http://schemas.microsoft.com/office/powerpoint/2012/main">
        <p15:guide id="1" orient="horz" pos="1392"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32" userDrawn="1">
          <p15:clr>
            <a:srgbClr val="A4A3A4"/>
          </p15:clr>
        </p15:guide>
        <p15:guide id="2" pos="2222" userDrawn="1">
          <p15:clr>
            <a:srgbClr val="A4A3A4"/>
          </p15:clr>
        </p15:guide>
        <p15:guide id="3" orient="horz" pos="2928" userDrawn="1">
          <p15:clr>
            <a:srgbClr val="A4A3A4"/>
          </p15:clr>
        </p15:guide>
        <p15:guide id="4" pos="2209"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ydia Rainville (VOLPE)" initials="LR" lastIdx="1" clrIdx="0"/>
  <p:cmAuthor id="1" name="USDOT_User" initials="U" lastIdx="5" clrIdx="1"/>
  <p:cmAuthor id="2" name="USDOT" initials="DOT" lastIdx="1" clrIdx="2"/>
  <p:cmAuthor id="3" name="Everett, Thomas (FHWA)" initials="ET(" lastIdx="2" clrIdx="3">
    <p:extLst>
      <p:ext uri="{19B8F6BF-5375-455C-9EA6-DF929625EA0E}">
        <p15:presenceInfo xmlns:p15="http://schemas.microsoft.com/office/powerpoint/2012/main" userId="S-1-5-21-982035342-1880134254-310265210-5694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5EC5"/>
    <a:srgbClr val="BA52A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76538" autoAdjust="0"/>
  </p:normalViewPr>
  <p:slideViewPr>
    <p:cSldViewPr>
      <p:cViewPr varScale="1">
        <p:scale>
          <a:sx n="66" d="100"/>
          <a:sy n="66" d="100"/>
        </p:scale>
        <p:origin x="600" y="36"/>
      </p:cViewPr>
      <p:guideLst>
        <p:guide orient="horz" pos="1392"/>
        <p:guide pos="3840"/>
      </p:guideLst>
    </p:cSldViewPr>
  </p:slideViewPr>
  <p:outlineViewPr>
    <p:cViewPr>
      <p:scale>
        <a:sx n="33" d="100"/>
        <a:sy n="33" d="100"/>
      </p:scale>
      <p:origin x="0" y="0"/>
    </p:cViewPr>
  </p:outlineViewPr>
  <p:notesTextViewPr>
    <p:cViewPr>
      <p:scale>
        <a:sx n="200" d="100"/>
        <a:sy n="200" d="100"/>
      </p:scale>
      <p:origin x="0" y="0"/>
    </p:cViewPr>
  </p:notesTextViewPr>
  <p:sorterViewPr>
    <p:cViewPr varScale="1">
      <p:scale>
        <a:sx n="1" d="1"/>
        <a:sy n="1" d="1"/>
      </p:scale>
      <p:origin x="0" y="-7056"/>
    </p:cViewPr>
  </p:sorterViewPr>
  <p:notesViewPr>
    <p:cSldViewPr>
      <p:cViewPr varScale="1">
        <p:scale>
          <a:sx n="89" d="100"/>
          <a:sy n="89" d="100"/>
        </p:scale>
        <p:origin x="3756" y="108"/>
      </p:cViewPr>
      <p:guideLst>
        <p:guide orient="horz" pos="2932"/>
        <p:guide pos="2222"/>
        <p:guide orient="horz" pos="2928"/>
        <p:guide pos="2209"/>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commentAuthors" Target="commentAuthors.xml"/><Relationship Id="rId37" Type="http://schemas.microsoft.com/office/2015/10/relationships/revisionInfo" Target="revisionInfo.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3.145878460100375E-2"/>
          <c:y val="1.6698841225790559E-2"/>
          <c:w val="0.9571016573622676"/>
          <c:h val="0.94679881329117443"/>
        </c:manualLayout>
      </c:layout>
      <c:pieChart>
        <c:varyColors val="0"/>
        <c:ser>
          <c:idx val="0"/>
          <c:order val="0"/>
          <c:tx>
            <c:strRef>
              <c:f>'For chart'!$B$1</c:f>
              <c:strCache>
                <c:ptCount val="1"/>
                <c:pt idx="0">
                  <c:v>Miles</c:v>
                </c:pt>
              </c:strCache>
            </c:strRef>
          </c:tx>
          <c:spPr>
            <a:ln>
              <a:solidFill>
                <a:schemeClr val="accent1"/>
              </a:solidFill>
            </a:ln>
          </c:spPr>
          <c:explosion val="25"/>
          <c:dPt>
            <c:idx val="0"/>
            <c:bubble3D val="0"/>
            <c:spPr>
              <a:solidFill>
                <a:schemeClr val="accent1"/>
              </a:solidFill>
              <a:ln>
                <a:solidFill>
                  <a:schemeClr val="accent1"/>
                </a:solidFill>
              </a:ln>
            </c:spPr>
            <c:extLst>
              <c:ext xmlns:c16="http://schemas.microsoft.com/office/drawing/2014/chart" uri="{C3380CC4-5D6E-409C-BE32-E72D297353CC}">
                <c16:uniqueId val="{00000001-2358-42E7-BF04-A7FE0A963EF5}"/>
              </c:ext>
            </c:extLst>
          </c:dPt>
          <c:dPt>
            <c:idx val="1"/>
            <c:bubble3D val="0"/>
            <c:spPr>
              <a:solidFill>
                <a:schemeClr val="accent1"/>
              </a:solidFill>
              <a:ln>
                <a:solidFill>
                  <a:schemeClr val="accent1"/>
                </a:solidFill>
              </a:ln>
            </c:spPr>
            <c:extLst>
              <c:ext xmlns:c16="http://schemas.microsoft.com/office/drawing/2014/chart" uri="{C3380CC4-5D6E-409C-BE32-E72D297353CC}">
                <c16:uniqueId val="{00000003-2358-42E7-BF04-A7FE0A963EF5}"/>
              </c:ext>
            </c:extLst>
          </c:dPt>
          <c:dPt>
            <c:idx val="2"/>
            <c:bubble3D val="0"/>
            <c:spPr>
              <a:solidFill>
                <a:schemeClr val="accent1"/>
              </a:solidFill>
              <a:ln>
                <a:solidFill>
                  <a:schemeClr val="accent1"/>
                </a:solidFill>
              </a:ln>
            </c:spPr>
            <c:extLst>
              <c:ext xmlns:c16="http://schemas.microsoft.com/office/drawing/2014/chart" uri="{C3380CC4-5D6E-409C-BE32-E72D297353CC}">
                <c16:uniqueId val="{00000005-2358-42E7-BF04-A7FE0A963EF5}"/>
              </c:ext>
            </c:extLst>
          </c:dPt>
          <c:dPt>
            <c:idx val="3"/>
            <c:bubble3D val="0"/>
            <c:spPr>
              <a:noFill/>
              <a:ln w="38100">
                <a:solidFill>
                  <a:schemeClr val="accent1"/>
                </a:solidFill>
              </a:ln>
            </c:spPr>
            <c:extLst>
              <c:ext xmlns:c16="http://schemas.microsoft.com/office/drawing/2014/chart" uri="{C3380CC4-5D6E-409C-BE32-E72D297353CC}">
                <c16:uniqueId val="{00000007-2358-42E7-BF04-A7FE0A963EF5}"/>
              </c:ext>
            </c:extLst>
          </c:dPt>
          <c:cat>
            <c:strRef>
              <c:f>'For chart'!$A$2:$A$5</c:f>
              <c:strCache>
                <c:ptCount val="4"/>
                <c:pt idx="0">
                  <c:v>Interstate</c:v>
                </c:pt>
                <c:pt idx="1">
                  <c:v>Other NHS</c:v>
                </c:pt>
                <c:pt idx="2">
                  <c:v>Other Federal-aid highways</c:v>
                </c:pt>
                <c:pt idx="3">
                  <c:v>Other public roads</c:v>
                </c:pt>
              </c:strCache>
            </c:strRef>
          </c:cat>
          <c:val>
            <c:numRef>
              <c:f>'For chart'!$B$2:$B$5</c:f>
              <c:numCache>
                <c:formatCode>_(* #,##0_);_(* \(#,##0\);_(* "-"??_);_(@_)</c:formatCode>
                <c:ptCount val="4"/>
                <c:pt idx="0">
                  <c:v>47432</c:v>
                </c:pt>
                <c:pt idx="1">
                  <c:v>176236</c:v>
                </c:pt>
                <c:pt idx="2">
                  <c:v>778064</c:v>
                </c:pt>
                <c:pt idx="3">
                  <c:v>3090998</c:v>
                </c:pt>
              </c:numCache>
            </c:numRef>
          </c:val>
          <c:extLst>
            <c:ext xmlns:c16="http://schemas.microsoft.com/office/drawing/2014/chart" uri="{C3380CC4-5D6E-409C-BE32-E72D297353CC}">
              <c16:uniqueId val="{00000008-2358-42E7-BF04-A7FE0A963EF5}"/>
            </c:ext>
          </c:extLst>
        </c:ser>
        <c:dLbls>
          <c:showLegendKey val="0"/>
          <c:showVal val="0"/>
          <c:showCatName val="0"/>
          <c:showSerName val="0"/>
          <c:showPercent val="0"/>
          <c:showBubbleSize val="0"/>
          <c:showLeaderLines val="1"/>
        </c:dLbls>
        <c:firstSliceAng val="50"/>
      </c:pieChart>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pieChart>
        <c:varyColors val="1"/>
        <c:ser>
          <c:idx val="0"/>
          <c:order val="0"/>
          <c:tx>
            <c:strRef>
              <c:f>'For Chart'!$B$1</c:f>
              <c:strCache>
                <c:ptCount val="1"/>
                <c:pt idx="0">
                  <c:v>2014 outlays ($ billions)</c:v>
                </c:pt>
              </c:strCache>
            </c:strRef>
          </c:tx>
          <c:explosion val="12"/>
          <c:dPt>
            <c:idx val="0"/>
            <c:bubble3D val="0"/>
            <c:extLst>
              <c:ext xmlns:c16="http://schemas.microsoft.com/office/drawing/2014/chart" uri="{C3380CC4-5D6E-409C-BE32-E72D297353CC}">
                <c16:uniqueId val="{00000000-9229-41B8-997B-B97599263628}"/>
              </c:ext>
            </c:extLst>
          </c:dPt>
          <c:dPt>
            <c:idx val="1"/>
            <c:bubble3D val="0"/>
            <c:spPr>
              <a:solidFill>
                <a:schemeClr val="bg1">
                  <a:lumMod val="50000"/>
                </a:schemeClr>
              </a:solidFill>
            </c:spPr>
            <c:extLst>
              <c:ext xmlns:c16="http://schemas.microsoft.com/office/drawing/2014/chart" uri="{C3380CC4-5D6E-409C-BE32-E72D297353CC}">
                <c16:uniqueId val="{00000002-9229-41B8-997B-B97599263628}"/>
              </c:ext>
            </c:extLst>
          </c:dPt>
          <c:dPt>
            <c:idx val="2"/>
            <c:bubble3D val="0"/>
            <c:spPr>
              <a:solidFill>
                <a:srgbClr val="0070C0"/>
              </a:solidFill>
            </c:spPr>
            <c:extLst>
              <c:ext xmlns:c16="http://schemas.microsoft.com/office/drawing/2014/chart" uri="{C3380CC4-5D6E-409C-BE32-E72D297353CC}">
                <c16:uniqueId val="{00000004-9229-41B8-997B-B97599263628}"/>
              </c:ext>
            </c:extLst>
          </c:dPt>
          <c:cat>
            <c:strRef>
              <c:f>'For Chart'!$A$2:$A$4</c:f>
              <c:strCache>
                <c:ptCount val="3"/>
                <c:pt idx="0">
                  <c:v>Federal</c:v>
                </c:pt>
                <c:pt idx="1">
                  <c:v>State</c:v>
                </c:pt>
                <c:pt idx="2">
                  <c:v>Local</c:v>
                </c:pt>
              </c:strCache>
            </c:strRef>
          </c:cat>
          <c:val>
            <c:numRef>
              <c:f>'For Chart'!$B$2:$B$4</c:f>
              <c:numCache>
                <c:formatCode>_(* #,##0.00_);_(* \(#,##0.00\);_(* "-"??_);_(@_)</c:formatCode>
                <c:ptCount val="3"/>
                <c:pt idx="0">
                  <c:v>47.3</c:v>
                </c:pt>
                <c:pt idx="1">
                  <c:v>113.8</c:v>
                </c:pt>
                <c:pt idx="2">
                  <c:v>77.3</c:v>
                </c:pt>
              </c:numCache>
            </c:numRef>
          </c:val>
          <c:extLst>
            <c:ext xmlns:c16="http://schemas.microsoft.com/office/drawing/2014/chart" uri="{C3380CC4-5D6E-409C-BE32-E72D297353CC}">
              <c16:uniqueId val="{00000005-9229-41B8-997B-B97599263628}"/>
            </c:ext>
          </c:extLst>
        </c:ser>
        <c:dLbls>
          <c:showLegendKey val="0"/>
          <c:showVal val="0"/>
          <c:showCatName val="0"/>
          <c:showSerName val="0"/>
          <c:showPercent val="0"/>
          <c:showBubbleSize val="0"/>
          <c:showLeaderLines val="0"/>
        </c:dLbls>
        <c:firstSliceAng val="0"/>
      </c:pieChart>
    </c:plotArea>
    <c:plotVisOnly val="1"/>
    <c:dispBlanksAs val="gap"/>
    <c:showDLblsOverMax val="0"/>
  </c:chart>
  <c:txPr>
    <a:bodyPr/>
    <a:lstStyle/>
    <a:p>
      <a:pPr>
        <a:defRPr sz="1800"/>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manualLayout>
          <c:layoutTarget val="inner"/>
          <c:xMode val="edge"/>
          <c:yMode val="edge"/>
          <c:x val="1.020408163265306E-2"/>
          <c:y val="3.9696866425004168E-2"/>
          <c:w val="0.95238095238095233"/>
          <c:h val="0.89503387084026964"/>
        </c:manualLayout>
      </c:layout>
      <c:pieChart>
        <c:varyColors val="1"/>
        <c:ser>
          <c:idx val="0"/>
          <c:order val="0"/>
          <c:tx>
            <c:strRef>
              <c:f>'For Chart'!$B$1</c:f>
              <c:strCache>
                <c:ptCount val="1"/>
                <c:pt idx="0">
                  <c:v>2014 outlays ($ billions)</c:v>
                </c:pt>
              </c:strCache>
            </c:strRef>
          </c:tx>
          <c:explosion val="12"/>
          <c:dPt>
            <c:idx val="0"/>
            <c:bubble3D val="0"/>
            <c:extLst>
              <c:ext xmlns:c16="http://schemas.microsoft.com/office/drawing/2014/chart" uri="{C3380CC4-5D6E-409C-BE32-E72D297353CC}">
                <c16:uniqueId val="{00000000-E984-4CAC-855C-702C41C3A786}"/>
              </c:ext>
            </c:extLst>
          </c:dPt>
          <c:dPt>
            <c:idx val="1"/>
            <c:bubble3D val="0"/>
            <c:spPr>
              <a:solidFill>
                <a:schemeClr val="bg1">
                  <a:lumMod val="50000"/>
                </a:schemeClr>
              </a:solidFill>
            </c:spPr>
            <c:extLst>
              <c:ext xmlns:c16="http://schemas.microsoft.com/office/drawing/2014/chart" uri="{C3380CC4-5D6E-409C-BE32-E72D297353CC}">
                <c16:uniqueId val="{00000002-E984-4CAC-855C-702C41C3A786}"/>
              </c:ext>
            </c:extLst>
          </c:dPt>
          <c:cat>
            <c:strRef>
              <c:f>'For Chart'!$A$2:$A$3</c:f>
              <c:strCache>
                <c:ptCount val="2"/>
                <c:pt idx="0">
                  <c:v>Federal</c:v>
                </c:pt>
                <c:pt idx="1">
                  <c:v>State and local</c:v>
                </c:pt>
              </c:strCache>
            </c:strRef>
          </c:cat>
          <c:val>
            <c:numRef>
              <c:f>'For Chart'!$B$2:$B$3</c:f>
              <c:numCache>
                <c:formatCode>General</c:formatCode>
                <c:ptCount val="2"/>
                <c:pt idx="0">
                  <c:v>44.8</c:v>
                </c:pt>
                <c:pt idx="1">
                  <c:v>60.7</c:v>
                </c:pt>
              </c:numCache>
            </c:numRef>
          </c:val>
          <c:extLst>
            <c:ext xmlns:c16="http://schemas.microsoft.com/office/drawing/2014/chart" uri="{C3380CC4-5D6E-409C-BE32-E72D297353CC}">
              <c16:uniqueId val="{00000003-E984-4CAC-855C-702C41C3A786}"/>
            </c:ext>
          </c:extLst>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pieChart>
        <c:varyColors val="1"/>
        <c:ser>
          <c:idx val="0"/>
          <c:order val="0"/>
          <c:tx>
            <c:strRef>
              <c:f>Sheet1!$B$1</c:f>
              <c:strCache>
                <c:ptCount val="1"/>
                <c:pt idx="0">
                  <c:v>%</c:v>
                </c:pt>
              </c:strCache>
            </c:strRef>
          </c:tx>
          <c:explosion val="18"/>
          <c:dPt>
            <c:idx val="0"/>
            <c:bubble3D val="0"/>
            <c:extLst>
              <c:ext xmlns:c16="http://schemas.microsoft.com/office/drawing/2014/chart" uri="{C3380CC4-5D6E-409C-BE32-E72D297353CC}">
                <c16:uniqueId val="{00000000-8334-468C-91FB-CD0343DEBC40}"/>
              </c:ext>
            </c:extLst>
          </c:dPt>
          <c:dPt>
            <c:idx val="1"/>
            <c:bubble3D val="0"/>
            <c:spPr>
              <a:solidFill>
                <a:srgbClr val="0070C0"/>
              </a:solidFill>
            </c:spPr>
            <c:extLst>
              <c:ext xmlns:c16="http://schemas.microsoft.com/office/drawing/2014/chart" uri="{C3380CC4-5D6E-409C-BE32-E72D297353CC}">
                <c16:uniqueId val="{00000002-8334-468C-91FB-CD0343DEBC40}"/>
              </c:ext>
            </c:extLst>
          </c:dPt>
          <c:dPt>
            <c:idx val="2"/>
            <c:bubble3D val="0"/>
            <c:extLst>
              <c:ext xmlns:c16="http://schemas.microsoft.com/office/drawing/2014/chart" uri="{C3380CC4-5D6E-409C-BE32-E72D297353CC}">
                <c16:uniqueId val="{00000003-8334-468C-91FB-CD0343DEBC40}"/>
              </c:ext>
            </c:extLst>
          </c:dPt>
          <c:dPt>
            <c:idx val="3"/>
            <c:bubble3D val="0"/>
            <c:spPr>
              <a:solidFill>
                <a:schemeClr val="tx1">
                  <a:lumMod val="65000"/>
                  <a:lumOff val="35000"/>
                </a:schemeClr>
              </a:solidFill>
            </c:spPr>
            <c:extLst>
              <c:ext xmlns:c16="http://schemas.microsoft.com/office/drawing/2014/chart" uri="{C3380CC4-5D6E-409C-BE32-E72D297353CC}">
                <c16:uniqueId val="{00000005-8334-468C-91FB-CD0343DEBC40}"/>
              </c:ext>
            </c:extLst>
          </c:dPt>
          <c:cat>
            <c:strRef>
              <c:f>Sheet1!$A$2:$A$7</c:f>
              <c:strCache>
                <c:ptCount val="5"/>
                <c:pt idx="0">
                  <c:v>FHWA</c:v>
                </c:pt>
                <c:pt idx="1">
                  <c:v>FTA</c:v>
                </c:pt>
                <c:pt idx="2">
                  <c:v>FMCSA</c:v>
                </c:pt>
                <c:pt idx="3">
                  <c:v>NHTSA</c:v>
                </c:pt>
                <c:pt idx="4">
                  <c:v>FRA</c:v>
                </c:pt>
              </c:strCache>
            </c:strRef>
          </c:cat>
          <c:val>
            <c:numRef>
              <c:f>Sheet1!$B$2:$B$7</c:f>
              <c:numCache>
                <c:formatCode>_(* #,##0.000_);_(* \(#,##0.000\);_(* "-"??_);_(@_)</c:formatCode>
                <c:ptCount val="6"/>
                <c:pt idx="0">
                  <c:v>0.74099999999999999</c:v>
                </c:pt>
                <c:pt idx="1">
                  <c:v>0.2</c:v>
                </c:pt>
                <c:pt idx="2">
                  <c:v>0.01</c:v>
                </c:pt>
                <c:pt idx="3">
                  <c:v>1.4999999999999999E-2</c:v>
                </c:pt>
                <c:pt idx="4">
                  <c:v>3.3000000000000002E-2</c:v>
                </c:pt>
              </c:numCache>
            </c:numRef>
          </c:val>
          <c:extLst>
            <c:ext xmlns:c16="http://schemas.microsoft.com/office/drawing/2014/chart" uri="{C3380CC4-5D6E-409C-BE32-E72D297353CC}">
              <c16:uniqueId val="{00000006-8334-468C-91FB-CD0343DEBC40}"/>
            </c:ext>
          </c:extLst>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DF88E8-54E3-4440-B8C9-339539F046B3}"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99804DAD-215D-4070-81BC-80121C354E50}">
      <dgm:prSet phldrT="[Text]" custT="1"/>
      <dgm:spPr>
        <a:noFill/>
        <a:ln>
          <a:solidFill>
            <a:schemeClr val="accent1"/>
          </a:solidFill>
        </a:ln>
      </dgm:spPr>
      <dgm:t>
        <a:bodyPr/>
        <a:lstStyle/>
        <a:p>
          <a:r>
            <a:rPr lang="en-US" sz="2000" dirty="0">
              <a:solidFill>
                <a:schemeClr val="tx1"/>
              </a:solidFill>
            </a:rPr>
            <a:t>Office of the Administrator</a:t>
          </a:r>
        </a:p>
      </dgm:t>
    </dgm:pt>
    <dgm:pt modelId="{8B1E0D61-3E6C-4748-AB11-9321C1E1881E}" type="parTrans" cxnId="{FFD42747-9996-4E24-A49E-35BD59E684AD}">
      <dgm:prSet/>
      <dgm:spPr/>
      <dgm:t>
        <a:bodyPr/>
        <a:lstStyle/>
        <a:p>
          <a:endParaRPr lang="en-US"/>
        </a:p>
      </dgm:t>
    </dgm:pt>
    <dgm:pt modelId="{22B40B63-ACBE-459D-BD69-FD492873C5C2}" type="sibTrans" cxnId="{FFD42747-9996-4E24-A49E-35BD59E684AD}">
      <dgm:prSet/>
      <dgm:spPr/>
      <dgm:t>
        <a:bodyPr/>
        <a:lstStyle/>
        <a:p>
          <a:endParaRPr lang="en-US"/>
        </a:p>
      </dgm:t>
    </dgm:pt>
    <dgm:pt modelId="{0303F944-23C4-4EDF-88CC-A2390DDA0B79}" type="asst">
      <dgm:prSet phldrT="[Text]" custT="1"/>
      <dgm:spPr>
        <a:noFill/>
        <a:ln>
          <a:solidFill>
            <a:schemeClr val="accent1"/>
          </a:solidFill>
        </a:ln>
      </dgm:spPr>
      <dgm:t>
        <a:bodyPr/>
        <a:lstStyle/>
        <a:p>
          <a:r>
            <a:rPr lang="en-US" sz="1000" dirty="0">
              <a:solidFill>
                <a:schemeClr val="tx1"/>
              </a:solidFill>
            </a:rPr>
            <a:t>Office of Innovative Program Delivery</a:t>
          </a:r>
        </a:p>
      </dgm:t>
    </dgm:pt>
    <dgm:pt modelId="{A0EE64D5-5190-4061-99B1-446190E3AE17}" type="parTrans" cxnId="{DF165688-D0ED-4157-83F6-8043DE96C22D}">
      <dgm:prSet/>
      <dgm:spPr>
        <a:ln>
          <a:noFill/>
        </a:ln>
      </dgm:spPr>
      <dgm:t>
        <a:bodyPr/>
        <a:lstStyle/>
        <a:p>
          <a:endParaRPr lang="en-US"/>
        </a:p>
      </dgm:t>
    </dgm:pt>
    <dgm:pt modelId="{86B4C5FC-2395-488E-BCA5-B005F7DCD33B}" type="sibTrans" cxnId="{DF165688-D0ED-4157-83F6-8043DE96C22D}">
      <dgm:prSet/>
      <dgm:spPr/>
      <dgm:t>
        <a:bodyPr/>
        <a:lstStyle/>
        <a:p>
          <a:endParaRPr lang="en-US"/>
        </a:p>
      </dgm:t>
    </dgm:pt>
    <dgm:pt modelId="{D36E0BF7-E47E-4ECF-A278-E3FF6DF617AE}">
      <dgm:prSet phldrT="[Text]" custT="1"/>
      <dgm:spPr>
        <a:noFill/>
        <a:ln>
          <a:solidFill>
            <a:schemeClr val="accent1"/>
          </a:solidFill>
        </a:ln>
      </dgm:spPr>
      <dgm:t>
        <a:bodyPr/>
        <a:lstStyle/>
        <a:p>
          <a:r>
            <a:rPr lang="en-US" sz="1000" dirty="0">
              <a:solidFill>
                <a:schemeClr val="tx1"/>
              </a:solidFill>
            </a:rPr>
            <a:t>Research, Development, &amp; Technology</a:t>
          </a:r>
        </a:p>
      </dgm:t>
    </dgm:pt>
    <dgm:pt modelId="{763B4322-F78F-4835-B09B-7EEA9E2EB24A}" type="parTrans" cxnId="{582A3C86-2339-4ECA-945F-B38C2545F312}">
      <dgm:prSet/>
      <dgm:spPr>
        <a:noFill/>
        <a:ln>
          <a:noFill/>
        </a:ln>
      </dgm:spPr>
      <dgm:t>
        <a:bodyPr/>
        <a:lstStyle/>
        <a:p>
          <a:endParaRPr lang="en-US" sz="1000">
            <a:solidFill>
              <a:schemeClr val="tx1"/>
            </a:solidFill>
          </a:endParaRPr>
        </a:p>
      </dgm:t>
    </dgm:pt>
    <dgm:pt modelId="{FF9839BA-6E65-4C04-AF56-7FF12CDF7CD8}" type="sibTrans" cxnId="{582A3C86-2339-4ECA-945F-B38C2545F312}">
      <dgm:prSet/>
      <dgm:spPr/>
      <dgm:t>
        <a:bodyPr/>
        <a:lstStyle/>
        <a:p>
          <a:endParaRPr lang="en-US"/>
        </a:p>
      </dgm:t>
    </dgm:pt>
    <dgm:pt modelId="{1D798740-E5ED-4D41-A617-5902AE10787B}">
      <dgm:prSet phldrT="[Text]" custT="1"/>
      <dgm:spPr>
        <a:noFill/>
        <a:ln>
          <a:solidFill>
            <a:schemeClr val="accent1"/>
          </a:solidFill>
        </a:ln>
      </dgm:spPr>
      <dgm:t>
        <a:bodyPr/>
        <a:lstStyle/>
        <a:p>
          <a:r>
            <a:rPr lang="en-US" sz="1000" dirty="0">
              <a:solidFill>
                <a:schemeClr val="tx1"/>
              </a:solidFill>
            </a:rPr>
            <a:t>Federal Lands Highway</a:t>
          </a:r>
        </a:p>
      </dgm:t>
    </dgm:pt>
    <dgm:pt modelId="{597B656A-F72C-43A1-B16B-B19DD6B02089}" type="parTrans" cxnId="{5D70666D-A6D5-41E7-A6A3-5DDE070BC577}">
      <dgm:prSet/>
      <dgm:spPr>
        <a:noFill/>
        <a:ln>
          <a:noFill/>
        </a:ln>
      </dgm:spPr>
      <dgm:t>
        <a:bodyPr/>
        <a:lstStyle/>
        <a:p>
          <a:endParaRPr lang="en-US" sz="1000">
            <a:solidFill>
              <a:schemeClr val="tx1"/>
            </a:solidFill>
          </a:endParaRPr>
        </a:p>
      </dgm:t>
    </dgm:pt>
    <dgm:pt modelId="{E0AF7FAF-9C8C-444B-9DD5-ACCD4191D110}" type="sibTrans" cxnId="{5D70666D-A6D5-41E7-A6A3-5DDE070BC577}">
      <dgm:prSet/>
      <dgm:spPr/>
      <dgm:t>
        <a:bodyPr/>
        <a:lstStyle/>
        <a:p>
          <a:endParaRPr lang="en-US"/>
        </a:p>
      </dgm:t>
    </dgm:pt>
    <dgm:pt modelId="{3E9DF16B-8552-432B-8A11-BCD7918E2C67}">
      <dgm:prSet phldrT="[Text]" custT="1"/>
      <dgm:spPr>
        <a:noFill/>
        <a:ln>
          <a:solidFill>
            <a:schemeClr val="accent1"/>
          </a:solidFill>
        </a:ln>
      </dgm:spPr>
      <dgm:t>
        <a:bodyPr/>
        <a:lstStyle/>
        <a:p>
          <a:r>
            <a:rPr lang="en-US" sz="1000" dirty="0">
              <a:solidFill>
                <a:schemeClr val="tx1"/>
              </a:solidFill>
            </a:rPr>
            <a:t>Chief</a:t>
          </a:r>
        </a:p>
        <a:p>
          <a:r>
            <a:rPr lang="en-US" sz="1000" dirty="0">
              <a:solidFill>
                <a:schemeClr val="tx1"/>
              </a:solidFill>
            </a:rPr>
            <a:t> Counsel</a:t>
          </a:r>
        </a:p>
      </dgm:t>
    </dgm:pt>
    <dgm:pt modelId="{78FC49E3-CAD9-45A6-993E-2C697B6213F7}" type="parTrans" cxnId="{21A0BB85-5B6B-4999-8EBC-50F6BB272F9B}">
      <dgm:prSet/>
      <dgm:spPr>
        <a:noFill/>
        <a:ln>
          <a:noFill/>
        </a:ln>
      </dgm:spPr>
      <dgm:t>
        <a:bodyPr/>
        <a:lstStyle/>
        <a:p>
          <a:endParaRPr lang="en-US" sz="1000">
            <a:solidFill>
              <a:schemeClr val="tx1"/>
            </a:solidFill>
          </a:endParaRPr>
        </a:p>
      </dgm:t>
    </dgm:pt>
    <dgm:pt modelId="{1F1D6A94-FC59-4222-8B04-9DD6508C7DE0}" type="sibTrans" cxnId="{21A0BB85-5B6B-4999-8EBC-50F6BB272F9B}">
      <dgm:prSet/>
      <dgm:spPr/>
      <dgm:t>
        <a:bodyPr/>
        <a:lstStyle/>
        <a:p>
          <a:endParaRPr lang="en-US"/>
        </a:p>
      </dgm:t>
    </dgm:pt>
    <dgm:pt modelId="{CD7C4185-9A62-4007-BB95-5A69D4EE577C}" type="asst">
      <dgm:prSet custT="1"/>
      <dgm:spPr>
        <a:noFill/>
        <a:ln>
          <a:solidFill>
            <a:schemeClr val="accent1"/>
          </a:solidFill>
        </a:ln>
      </dgm:spPr>
      <dgm:t>
        <a:bodyPr/>
        <a:lstStyle/>
        <a:p>
          <a:r>
            <a:rPr lang="en-US" sz="1000" dirty="0">
              <a:solidFill>
                <a:schemeClr val="tx1"/>
              </a:solidFill>
            </a:rPr>
            <a:t>ITS Joint Program Office</a:t>
          </a:r>
        </a:p>
      </dgm:t>
    </dgm:pt>
    <dgm:pt modelId="{2D4FFF1F-F724-42DF-9A83-8B1A2A8784D8}" type="parTrans" cxnId="{1FF6E1B6-BDA5-4614-AB41-6DCBE89A4348}">
      <dgm:prSet/>
      <dgm:spPr>
        <a:noFill/>
        <a:ln>
          <a:noFill/>
        </a:ln>
      </dgm:spPr>
      <dgm:t>
        <a:bodyPr/>
        <a:lstStyle/>
        <a:p>
          <a:endParaRPr lang="en-US" sz="1000">
            <a:solidFill>
              <a:schemeClr val="tx1"/>
            </a:solidFill>
          </a:endParaRPr>
        </a:p>
      </dgm:t>
    </dgm:pt>
    <dgm:pt modelId="{6E57BB1F-9995-4A6B-AD7A-F5019CB0977A}" type="sibTrans" cxnId="{1FF6E1B6-BDA5-4614-AB41-6DCBE89A4348}">
      <dgm:prSet/>
      <dgm:spPr/>
      <dgm:t>
        <a:bodyPr/>
        <a:lstStyle/>
        <a:p>
          <a:endParaRPr lang="en-US"/>
        </a:p>
      </dgm:t>
    </dgm:pt>
    <dgm:pt modelId="{D2D31B6F-7F92-4AEF-8AAC-9DB06719B10A}">
      <dgm:prSet custT="1"/>
      <dgm:spPr>
        <a:noFill/>
        <a:ln>
          <a:solidFill>
            <a:schemeClr val="accent1"/>
          </a:solidFill>
        </a:ln>
      </dgm:spPr>
      <dgm:t>
        <a:bodyPr/>
        <a:lstStyle/>
        <a:p>
          <a:r>
            <a:rPr lang="en-US" sz="1000" dirty="0">
              <a:solidFill>
                <a:schemeClr val="tx1"/>
              </a:solidFill>
            </a:rPr>
            <a:t>Policy and Governmental Affairs	</a:t>
          </a:r>
        </a:p>
      </dgm:t>
    </dgm:pt>
    <dgm:pt modelId="{62B46349-C26D-4E76-BE42-5F44D2A39549}" type="parTrans" cxnId="{BC193316-DA42-4DCF-A3FF-7C20D886D94D}">
      <dgm:prSet/>
      <dgm:spPr>
        <a:noFill/>
        <a:ln>
          <a:noFill/>
        </a:ln>
      </dgm:spPr>
      <dgm:t>
        <a:bodyPr/>
        <a:lstStyle/>
        <a:p>
          <a:endParaRPr lang="en-US" sz="1000">
            <a:solidFill>
              <a:schemeClr val="tx1"/>
            </a:solidFill>
          </a:endParaRPr>
        </a:p>
      </dgm:t>
    </dgm:pt>
    <dgm:pt modelId="{93720599-5426-44BC-B402-DCCA65B6A221}" type="sibTrans" cxnId="{BC193316-DA42-4DCF-A3FF-7C20D886D94D}">
      <dgm:prSet/>
      <dgm:spPr/>
      <dgm:t>
        <a:bodyPr/>
        <a:lstStyle/>
        <a:p>
          <a:endParaRPr lang="en-US"/>
        </a:p>
      </dgm:t>
    </dgm:pt>
    <dgm:pt modelId="{2E495C94-0B97-416B-B36B-7BC93215860C}">
      <dgm:prSet custT="1"/>
      <dgm:spPr>
        <a:noFill/>
        <a:ln>
          <a:solidFill>
            <a:schemeClr val="accent1"/>
          </a:solidFill>
        </a:ln>
      </dgm:spPr>
      <dgm:t>
        <a:bodyPr/>
        <a:lstStyle/>
        <a:p>
          <a:r>
            <a:rPr lang="en-US" sz="1000" dirty="0">
              <a:solidFill>
                <a:schemeClr val="tx1"/>
              </a:solidFill>
            </a:rPr>
            <a:t>Chief Financial Officer</a:t>
          </a:r>
        </a:p>
      </dgm:t>
    </dgm:pt>
    <dgm:pt modelId="{08976635-8CAF-4E8A-BB91-F56FC7D63DF4}" type="parTrans" cxnId="{579E5C20-341D-493F-B156-0A1555ED3B68}">
      <dgm:prSet/>
      <dgm:spPr>
        <a:noFill/>
        <a:ln>
          <a:noFill/>
        </a:ln>
      </dgm:spPr>
      <dgm:t>
        <a:bodyPr/>
        <a:lstStyle/>
        <a:p>
          <a:endParaRPr lang="en-US" sz="1000">
            <a:solidFill>
              <a:schemeClr val="tx1"/>
            </a:solidFill>
          </a:endParaRPr>
        </a:p>
      </dgm:t>
    </dgm:pt>
    <dgm:pt modelId="{B4FE4D3F-E1AE-483D-B449-27AFA148C702}" type="sibTrans" cxnId="{579E5C20-341D-493F-B156-0A1555ED3B68}">
      <dgm:prSet/>
      <dgm:spPr/>
      <dgm:t>
        <a:bodyPr/>
        <a:lstStyle/>
        <a:p>
          <a:endParaRPr lang="en-US"/>
        </a:p>
      </dgm:t>
    </dgm:pt>
    <dgm:pt modelId="{768EDD59-58DC-4816-94F1-60E35A5B06E0}">
      <dgm:prSet custT="1"/>
      <dgm:spPr>
        <a:noFill/>
        <a:ln>
          <a:solidFill>
            <a:schemeClr val="accent1"/>
          </a:solidFill>
        </a:ln>
      </dgm:spPr>
      <dgm:t>
        <a:bodyPr/>
        <a:lstStyle/>
        <a:p>
          <a:r>
            <a:rPr lang="en-US" sz="1000" dirty="0">
              <a:solidFill>
                <a:schemeClr val="tx1"/>
              </a:solidFill>
            </a:rPr>
            <a:t>Administration</a:t>
          </a:r>
        </a:p>
      </dgm:t>
    </dgm:pt>
    <dgm:pt modelId="{85EFB358-4B27-4114-A02B-28F1B3D2D3C1}" type="parTrans" cxnId="{819E2471-A619-4F90-8B51-880F5AD2FEB3}">
      <dgm:prSet/>
      <dgm:spPr>
        <a:noFill/>
        <a:ln>
          <a:noFill/>
        </a:ln>
      </dgm:spPr>
      <dgm:t>
        <a:bodyPr/>
        <a:lstStyle/>
        <a:p>
          <a:endParaRPr lang="en-US" sz="1000">
            <a:solidFill>
              <a:schemeClr val="tx1"/>
            </a:solidFill>
          </a:endParaRPr>
        </a:p>
      </dgm:t>
    </dgm:pt>
    <dgm:pt modelId="{B84599EF-B306-4C6D-92DB-55DF5C1D424B}" type="sibTrans" cxnId="{819E2471-A619-4F90-8B51-880F5AD2FEB3}">
      <dgm:prSet/>
      <dgm:spPr/>
      <dgm:t>
        <a:bodyPr/>
        <a:lstStyle/>
        <a:p>
          <a:endParaRPr lang="en-US"/>
        </a:p>
      </dgm:t>
    </dgm:pt>
    <dgm:pt modelId="{4906CE8B-9EDE-4400-BF8B-C0A89B27DF80}">
      <dgm:prSet custT="1"/>
      <dgm:spPr>
        <a:noFill/>
        <a:ln>
          <a:solidFill>
            <a:schemeClr val="accent1"/>
          </a:solidFill>
        </a:ln>
      </dgm:spPr>
      <dgm:t>
        <a:bodyPr/>
        <a:lstStyle/>
        <a:p>
          <a:r>
            <a:rPr lang="en-US" sz="1000" dirty="0">
              <a:solidFill>
                <a:schemeClr val="tx1"/>
              </a:solidFill>
            </a:rPr>
            <a:t>Operations</a:t>
          </a:r>
        </a:p>
      </dgm:t>
    </dgm:pt>
    <dgm:pt modelId="{4EE206E0-0A72-4D96-970D-813900968975}" type="parTrans" cxnId="{8AFA4678-C65B-4104-A296-0002592F060C}">
      <dgm:prSet/>
      <dgm:spPr>
        <a:noFill/>
        <a:ln>
          <a:noFill/>
        </a:ln>
      </dgm:spPr>
      <dgm:t>
        <a:bodyPr/>
        <a:lstStyle/>
        <a:p>
          <a:endParaRPr lang="en-US" sz="1000">
            <a:solidFill>
              <a:schemeClr val="tx1"/>
            </a:solidFill>
          </a:endParaRPr>
        </a:p>
      </dgm:t>
    </dgm:pt>
    <dgm:pt modelId="{E0885C6B-DACB-48F0-BB5E-CA06328006E1}" type="sibTrans" cxnId="{8AFA4678-C65B-4104-A296-0002592F060C}">
      <dgm:prSet/>
      <dgm:spPr/>
      <dgm:t>
        <a:bodyPr/>
        <a:lstStyle/>
        <a:p>
          <a:endParaRPr lang="en-US"/>
        </a:p>
      </dgm:t>
    </dgm:pt>
    <dgm:pt modelId="{73A35A11-232A-4FDB-BE14-F7CCDE315BC3}">
      <dgm:prSet custT="1"/>
      <dgm:spPr>
        <a:noFill/>
        <a:ln>
          <a:solidFill>
            <a:schemeClr val="accent1"/>
          </a:solidFill>
        </a:ln>
      </dgm:spPr>
      <dgm:t>
        <a:bodyPr/>
        <a:lstStyle/>
        <a:p>
          <a:r>
            <a:rPr lang="en-US" sz="1000" dirty="0">
              <a:solidFill>
                <a:schemeClr val="tx1"/>
              </a:solidFill>
            </a:rPr>
            <a:t>Safety</a:t>
          </a:r>
        </a:p>
      </dgm:t>
    </dgm:pt>
    <dgm:pt modelId="{F14AFEC3-ACFB-43D4-BBB0-1E6125C59BEF}" type="parTrans" cxnId="{4A862286-EA9E-4E11-A7A7-E13F581CEAC1}">
      <dgm:prSet/>
      <dgm:spPr>
        <a:noFill/>
        <a:ln>
          <a:noFill/>
        </a:ln>
      </dgm:spPr>
      <dgm:t>
        <a:bodyPr/>
        <a:lstStyle/>
        <a:p>
          <a:endParaRPr lang="en-US" sz="1000">
            <a:solidFill>
              <a:schemeClr val="tx1"/>
            </a:solidFill>
          </a:endParaRPr>
        </a:p>
      </dgm:t>
    </dgm:pt>
    <dgm:pt modelId="{6F8F2101-BEF3-40CE-8B13-168A31E71C17}" type="sibTrans" cxnId="{4A862286-EA9E-4E11-A7A7-E13F581CEAC1}">
      <dgm:prSet/>
      <dgm:spPr/>
      <dgm:t>
        <a:bodyPr/>
        <a:lstStyle/>
        <a:p>
          <a:endParaRPr lang="en-US"/>
        </a:p>
      </dgm:t>
    </dgm:pt>
    <dgm:pt modelId="{D44003CC-5A38-4672-9829-BFAAE63713B4}">
      <dgm:prSet custT="1"/>
      <dgm:spPr>
        <a:noFill/>
        <a:ln>
          <a:solidFill>
            <a:schemeClr val="accent1"/>
          </a:solidFill>
        </a:ln>
      </dgm:spPr>
      <dgm:t>
        <a:bodyPr/>
        <a:lstStyle/>
        <a:p>
          <a:r>
            <a:rPr lang="en-US" sz="1000" dirty="0">
              <a:solidFill>
                <a:schemeClr val="tx1"/>
              </a:solidFill>
            </a:rPr>
            <a:t>Infrastructure</a:t>
          </a:r>
        </a:p>
      </dgm:t>
    </dgm:pt>
    <dgm:pt modelId="{D655B5EA-FA98-4091-A72B-31ED3F140087}" type="parTrans" cxnId="{A32F5312-E200-4E59-90F6-1AEF75C9329E}">
      <dgm:prSet/>
      <dgm:spPr>
        <a:noFill/>
        <a:ln>
          <a:noFill/>
        </a:ln>
      </dgm:spPr>
      <dgm:t>
        <a:bodyPr/>
        <a:lstStyle/>
        <a:p>
          <a:endParaRPr lang="en-US" sz="1000">
            <a:solidFill>
              <a:schemeClr val="tx1"/>
            </a:solidFill>
          </a:endParaRPr>
        </a:p>
      </dgm:t>
    </dgm:pt>
    <dgm:pt modelId="{3C16B444-C736-4F5D-8F61-1CA36E15EA2D}" type="sibTrans" cxnId="{A32F5312-E200-4E59-90F6-1AEF75C9329E}">
      <dgm:prSet/>
      <dgm:spPr/>
      <dgm:t>
        <a:bodyPr/>
        <a:lstStyle/>
        <a:p>
          <a:endParaRPr lang="en-US"/>
        </a:p>
      </dgm:t>
    </dgm:pt>
    <dgm:pt modelId="{47CE942B-D5B5-43AB-958E-89CB92E119D6}">
      <dgm:prSet custT="1"/>
      <dgm:spPr>
        <a:noFill/>
        <a:ln>
          <a:solidFill>
            <a:schemeClr val="accent1"/>
          </a:solidFill>
        </a:ln>
      </dgm:spPr>
      <dgm:t>
        <a:bodyPr/>
        <a:lstStyle/>
        <a:p>
          <a:r>
            <a:rPr lang="en-US" sz="1000" dirty="0">
              <a:solidFill>
                <a:schemeClr val="tx1"/>
              </a:solidFill>
            </a:rPr>
            <a:t>Planning, Environment, &amp; Realty</a:t>
          </a:r>
        </a:p>
      </dgm:t>
    </dgm:pt>
    <dgm:pt modelId="{DC1B811F-A319-455D-BE4D-666A53612148}" type="parTrans" cxnId="{95F62AA1-0DB9-43B5-89B9-E63802E93D9E}">
      <dgm:prSet/>
      <dgm:spPr>
        <a:noFill/>
        <a:ln>
          <a:noFill/>
        </a:ln>
      </dgm:spPr>
      <dgm:t>
        <a:bodyPr/>
        <a:lstStyle/>
        <a:p>
          <a:endParaRPr lang="en-US" sz="1000">
            <a:solidFill>
              <a:schemeClr val="tx1"/>
            </a:solidFill>
          </a:endParaRPr>
        </a:p>
      </dgm:t>
    </dgm:pt>
    <dgm:pt modelId="{E20BEBE7-BBE8-4CC9-8967-D110148C89D9}" type="sibTrans" cxnId="{95F62AA1-0DB9-43B5-89B9-E63802E93D9E}">
      <dgm:prSet/>
      <dgm:spPr/>
      <dgm:t>
        <a:bodyPr/>
        <a:lstStyle/>
        <a:p>
          <a:endParaRPr lang="en-US"/>
        </a:p>
      </dgm:t>
    </dgm:pt>
    <dgm:pt modelId="{B3A9504D-2414-4748-AAB6-C59442AE5019}">
      <dgm:prSet custT="1"/>
      <dgm:spPr>
        <a:noFill/>
        <a:ln>
          <a:solidFill>
            <a:schemeClr val="accent1"/>
          </a:solidFill>
        </a:ln>
      </dgm:spPr>
      <dgm:t>
        <a:bodyPr/>
        <a:lstStyle/>
        <a:p>
          <a:r>
            <a:rPr lang="en-US" sz="1000" dirty="0">
              <a:solidFill>
                <a:schemeClr val="tx1"/>
              </a:solidFill>
            </a:rPr>
            <a:t>Civil Rights</a:t>
          </a:r>
        </a:p>
      </dgm:t>
    </dgm:pt>
    <dgm:pt modelId="{22AADC63-812D-4769-9B64-03BB61676F04}" type="parTrans" cxnId="{9A230585-ABA4-4A57-8FCA-A02A53526B61}">
      <dgm:prSet/>
      <dgm:spPr>
        <a:noFill/>
        <a:ln>
          <a:noFill/>
        </a:ln>
      </dgm:spPr>
      <dgm:t>
        <a:bodyPr/>
        <a:lstStyle/>
        <a:p>
          <a:endParaRPr lang="en-US" sz="1000">
            <a:solidFill>
              <a:schemeClr val="tx1"/>
            </a:solidFill>
          </a:endParaRPr>
        </a:p>
      </dgm:t>
    </dgm:pt>
    <dgm:pt modelId="{CE929FA2-89B3-4D09-A9FE-91F929818A11}" type="sibTrans" cxnId="{9A230585-ABA4-4A57-8FCA-A02A53526B61}">
      <dgm:prSet/>
      <dgm:spPr/>
      <dgm:t>
        <a:bodyPr/>
        <a:lstStyle/>
        <a:p>
          <a:endParaRPr lang="en-US"/>
        </a:p>
      </dgm:t>
    </dgm:pt>
    <dgm:pt modelId="{49A5306E-36A8-4ABB-AE46-79AD8C68C4F1}">
      <dgm:prSet custT="1"/>
      <dgm:spPr>
        <a:noFill/>
        <a:ln>
          <a:solidFill>
            <a:schemeClr val="accent1"/>
          </a:solidFill>
        </a:ln>
      </dgm:spPr>
      <dgm:t>
        <a:bodyPr/>
        <a:lstStyle/>
        <a:p>
          <a:r>
            <a:rPr lang="en-US" sz="1000" dirty="0">
              <a:solidFill>
                <a:schemeClr val="tx1"/>
              </a:solidFill>
            </a:rPr>
            <a:t>Public Affairs</a:t>
          </a:r>
        </a:p>
      </dgm:t>
    </dgm:pt>
    <dgm:pt modelId="{F070C6D5-8E71-40B2-8E5E-DF7D895DFD2D}" type="parTrans" cxnId="{6E2D3906-C22F-4710-90E8-4C5DB426C840}">
      <dgm:prSet/>
      <dgm:spPr>
        <a:noFill/>
        <a:ln>
          <a:noFill/>
        </a:ln>
      </dgm:spPr>
      <dgm:t>
        <a:bodyPr/>
        <a:lstStyle/>
        <a:p>
          <a:endParaRPr lang="en-US" sz="1000">
            <a:solidFill>
              <a:schemeClr val="tx1"/>
            </a:solidFill>
          </a:endParaRPr>
        </a:p>
      </dgm:t>
    </dgm:pt>
    <dgm:pt modelId="{91746A2A-D44D-42D4-BBEC-BA40E0A6BAA2}" type="sibTrans" cxnId="{6E2D3906-C22F-4710-90E8-4C5DB426C840}">
      <dgm:prSet/>
      <dgm:spPr/>
      <dgm:t>
        <a:bodyPr/>
        <a:lstStyle/>
        <a:p>
          <a:endParaRPr lang="en-US"/>
        </a:p>
      </dgm:t>
    </dgm:pt>
    <dgm:pt modelId="{16350308-9A95-481C-A246-DCA81F1D2076}" type="asst">
      <dgm:prSet custT="1"/>
      <dgm:spPr>
        <a:noFill/>
        <a:ln>
          <a:solidFill>
            <a:schemeClr val="accent1"/>
          </a:solidFill>
          <a:prstDash val="sysDash"/>
        </a:ln>
      </dgm:spPr>
      <dgm:t>
        <a:bodyPr/>
        <a:lstStyle/>
        <a:p>
          <a:r>
            <a:rPr lang="en-US" sz="1000" dirty="0">
              <a:solidFill>
                <a:schemeClr val="tx1"/>
              </a:solidFill>
            </a:rPr>
            <a:t>Asst. Sec. for Training and Technology</a:t>
          </a:r>
        </a:p>
      </dgm:t>
    </dgm:pt>
    <dgm:pt modelId="{374A7D90-7A76-4111-A9DB-10A61142B8D7}" type="parTrans" cxnId="{D3FA7A34-F421-4B2B-BF53-DA1A66CE4912}">
      <dgm:prSet/>
      <dgm:spPr/>
      <dgm:t>
        <a:bodyPr/>
        <a:lstStyle/>
        <a:p>
          <a:endParaRPr lang="en-US"/>
        </a:p>
      </dgm:t>
    </dgm:pt>
    <dgm:pt modelId="{54260482-97DB-47A3-818E-EA5EEE4D82C4}" type="sibTrans" cxnId="{D3FA7A34-F421-4B2B-BF53-DA1A66CE4912}">
      <dgm:prSet/>
      <dgm:spPr/>
      <dgm:t>
        <a:bodyPr/>
        <a:lstStyle/>
        <a:p>
          <a:endParaRPr lang="en-US"/>
        </a:p>
      </dgm:t>
    </dgm:pt>
    <dgm:pt modelId="{425D74FE-6323-40D9-82EA-7EE53A67FA04}" type="asst">
      <dgm:prSet custT="1"/>
      <dgm:spPr>
        <a:noFill/>
        <a:ln>
          <a:solidFill>
            <a:schemeClr val="accent1"/>
          </a:solidFill>
        </a:ln>
      </dgm:spPr>
      <dgm:t>
        <a:bodyPr/>
        <a:lstStyle/>
        <a:p>
          <a:r>
            <a:rPr lang="en-US" sz="1000" dirty="0">
              <a:solidFill>
                <a:schemeClr val="tx1"/>
              </a:solidFill>
            </a:rPr>
            <a:t>Directors of </a:t>
          </a:r>
          <a:br>
            <a:rPr lang="en-US" sz="1000" dirty="0">
              <a:solidFill>
                <a:schemeClr val="tx1"/>
              </a:solidFill>
            </a:rPr>
          </a:br>
          <a:r>
            <a:rPr lang="en-US" sz="1000" dirty="0">
              <a:solidFill>
                <a:schemeClr val="tx1"/>
              </a:solidFill>
            </a:rPr>
            <a:t>Field Services</a:t>
          </a:r>
        </a:p>
      </dgm:t>
    </dgm:pt>
    <dgm:pt modelId="{E88EC635-971A-4C9E-8F4B-2D379D7D6325}" type="parTrans" cxnId="{19D015D3-098B-4065-A5CC-059455B37C61}">
      <dgm:prSet/>
      <dgm:spPr/>
      <dgm:t>
        <a:bodyPr/>
        <a:lstStyle/>
        <a:p>
          <a:endParaRPr lang="en-US"/>
        </a:p>
      </dgm:t>
    </dgm:pt>
    <dgm:pt modelId="{7378899F-FC8E-4008-BB86-1413188B083D}" type="sibTrans" cxnId="{19D015D3-098B-4065-A5CC-059455B37C61}">
      <dgm:prSet/>
      <dgm:spPr/>
      <dgm:t>
        <a:bodyPr/>
        <a:lstStyle/>
        <a:p>
          <a:endParaRPr lang="en-US"/>
        </a:p>
      </dgm:t>
    </dgm:pt>
    <dgm:pt modelId="{607888E2-02ED-4C96-BB6E-44D91966D5F3}" type="asst">
      <dgm:prSet custT="1"/>
      <dgm:spPr>
        <a:noFill/>
        <a:ln>
          <a:solidFill>
            <a:schemeClr val="accent1"/>
          </a:solidFill>
        </a:ln>
      </dgm:spPr>
      <dgm:t>
        <a:bodyPr/>
        <a:lstStyle/>
        <a:p>
          <a:r>
            <a:rPr lang="en-US" sz="1000" dirty="0">
              <a:solidFill>
                <a:schemeClr val="tx1"/>
              </a:solidFill>
            </a:rPr>
            <a:t>Director of </a:t>
          </a:r>
          <a:br>
            <a:rPr lang="en-US" sz="1000" dirty="0">
              <a:solidFill>
                <a:schemeClr val="tx1"/>
              </a:solidFill>
            </a:rPr>
          </a:br>
          <a:r>
            <a:rPr lang="en-US" sz="1000" dirty="0">
              <a:solidFill>
                <a:schemeClr val="tx1"/>
              </a:solidFill>
            </a:rPr>
            <a:t>Technical Services</a:t>
          </a:r>
        </a:p>
      </dgm:t>
    </dgm:pt>
    <dgm:pt modelId="{ACB128CD-B19B-4495-BD05-B4BD46B08313}" type="parTrans" cxnId="{47086528-6467-4AEE-9A05-A178AC66EFDC}">
      <dgm:prSet/>
      <dgm:spPr/>
      <dgm:t>
        <a:bodyPr/>
        <a:lstStyle/>
        <a:p>
          <a:endParaRPr lang="en-US"/>
        </a:p>
      </dgm:t>
    </dgm:pt>
    <dgm:pt modelId="{643C70BB-7E39-4A11-AE65-AE7277911484}" type="sibTrans" cxnId="{47086528-6467-4AEE-9A05-A178AC66EFDC}">
      <dgm:prSet/>
      <dgm:spPr/>
      <dgm:t>
        <a:bodyPr/>
        <a:lstStyle/>
        <a:p>
          <a:endParaRPr lang="en-US"/>
        </a:p>
      </dgm:t>
    </dgm:pt>
    <dgm:pt modelId="{DD505292-466E-451D-A13B-9D2B93E112A7}" type="pres">
      <dgm:prSet presAssocID="{D0DF88E8-54E3-4440-B8C9-339539F046B3}" presName="hierChild1" presStyleCnt="0">
        <dgm:presLayoutVars>
          <dgm:orgChart val="1"/>
          <dgm:chPref val="1"/>
          <dgm:dir/>
          <dgm:animOne val="branch"/>
          <dgm:animLvl val="lvl"/>
          <dgm:resizeHandles/>
        </dgm:presLayoutVars>
      </dgm:prSet>
      <dgm:spPr/>
      <dgm:t>
        <a:bodyPr/>
        <a:lstStyle/>
        <a:p>
          <a:endParaRPr lang="en-US"/>
        </a:p>
      </dgm:t>
    </dgm:pt>
    <dgm:pt modelId="{F50D55D6-37E2-4D66-B1FB-70E57421FEC7}" type="pres">
      <dgm:prSet presAssocID="{99804DAD-215D-4070-81BC-80121C354E50}" presName="hierRoot1" presStyleCnt="0">
        <dgm:presLayoutVars>
          <dgm:hierBranch val="init"/>
        </dgm:presLayoutVars>
      </dgm:prSet>
      <dgm:spPr/>
    </dgm:pt>
    <dgm:pt modelId="{992C16D5-F69B-463A-8A17-20C470A4082C}" type="pres">
      <dgm:prSet presAssocID="{99804DAD-215D-4070-81BC-80121C354E50}" presName="rootComposite1" presStyleCnt="0"/>
      <dgm:spPr/>
    </dgm:pt>
    <dgm:pt modelId="{5EC6143F-ACAA-43F1-851A-AB0936FDBF90}" type="pres">
      <dgm:prSet presAssocID="{99804DAD-215D-4070-81BC-80121C354E50}" presName="rootText1" presStyleLbl="node0" presStyleIdx="0" presStyleCnt="4" custScaleX="478005" custScaleY="332919" custLinFactY="-173217" custLinFactNeighborX="3518" custLinFactNeighborY="-200000">
        <dgm:presLayoutVars>
          <dgm:chPref val="3"/>
        </dgm:presLayoutVars>
      </dgm:prSet>
      <dgm:spPr/>
      <dgm:t>
        <a:bodyPr/>
        <a:lstStyle/>
        <a:p>
          <a:endParaRPr lang="en-US"/>
        </a:p>
      </dgm:t>
    </dgm:pt>
    <dgm:pt modelId="{9DC65508-E3E7-4476-9508-9C8A83229C80}" type="pres">
      <dgm:prSet presAssocID="{99804DAD-215D-4070-81BC-80121C354E50}" presName="rootConnector1" presStyleLbl="node1" presStyleIdx="0" presStyleCnt="0"/>
      <dgm:spPr/>
      <dgm:t>
        <a:bodyPr/>
        <a:lstStyle/>
        <a:p>
          <a:endParaRPr lang="en-US"/>
        </a:p>
      </dgm:t>
    </dgm:pt>
    <dgm:pt modelId="{2254107E-061A-481D-B94D-44D6850F09D1}" type="pres">
      <dgm:prSet presAssocID="{99804DAD-215D-4070-81BC-80121C354E50}" presName="hierChild2" presStyleCnt="0"/>
      <dgm:spPr/>
    </dgm:pt>
    <dgm:pt modelId="{8AF94B62-E0A3-459F-B6E1-B7DE1C18BE14}" type="pres">
      <dgm:prSet presAssocID="{763B4322-F78F-4835-B09B-7EEA9E2EB24A}" presName="Name37" presStyleLbl="parChTrans1D2" presStyleIdx="0" presStyleCnt="14"/>
      <dgm:spPr/>
      <dgm:t>
        <a:bodyPr/>
        <a:lstStyle/>
        <a:p>
          <a:endParaRPr lang="en-US"/>
        </a:p>
      </dgm:t>
    </dgm:pt>
    <dgm:pt modelId="{B4699213-5BC2-4AEE-89F0-2B7C946FB0C4}" type="pres">
      <dgm:prSet presAssocID="{D36E0BF7-E47E-4ECF-A278-E3FF6DF617AE}" presName="hierRoot2" presStyleCnt="0">
        <dgm:presLayoutVars>
          <dgm:hierBranch val="init"/>
        </dgm:presLayoutVars>
      </dgm:prSet>
      <dgm:spPr/>
    </dgm:pt>
    <dgm:pt modelId="{A4162A93-1719-4994-90FB-54F2A8697860}" type="pres">
      <dgm:prSet presAssocID="{D36E0BF7-E47E-4ECF-A278-E3FF6DF617AE}" presName="rootComposite" presStyleCnt="0"/>
      <dgm:spPr/>
    </dgm:pt>
    <dgm:pt modelId="{5C97FD9D-C319-4FE9-9DF3-18B0D1D8A4CD}" type="pres">
      <dgm:prSet presAssocID="{D36E0BF7-E47E-4ECF-A278-E3FF6DF617AE}" presName="rootText" presStyleLbl="node2" presStyleIdx="0" presStyleCnt="12" custScaleX="114138" custScaleY="246628" custLinFactX="400000" custLinFactNeighborX="428236" custLinFactNeighborY="1957">
        <dgm:presLayoutVars>
          <dgm:chPref val="3"/>
        </dgm:presLayoutVars>
      </dgm:prSet>
      <dgm:spPr/>
      <dgm:t>
        <a:bodyPr/>
        <a:lstStyle/>
        <a:p>
          <a:endParaRPr lang="en-US"/>
        </a:p>
      </dgm:t>
    </dgm:pt>
    <dgm:pt modelId="{A2FCE998-2214-44C5-9546-FE4D0FCB8C17}" type="pres">
      <dgm:prSet presAssocID="{D36E0BF7-E47E-4ECF-A278-E3FF6DF617AE}" presName="rootConnector" presStyleLbl="node2" presStyleIdx="0" presStyleCnt="12"/>
      <dgm:spPr/>
      <dgm:t>
        <a:bodyPr/>
        <a:lstStyle/>
        <a:p>
          <a:endParaRPr lang="en-US"/>
        </a:p>
      </dgm:t>
    </dgm:pt>
    <dgm:pt modelId="{CE5C0C18-3A4C-4EC4-8101-5EF9DBEE5FC6}" type="pres">
      <dgm:prSet presAssocID="{D36E0BF7-E47E-4ECF-A278-E3FF6DF617AE}" presName="hierChild4" presStyleCnt="0"/>
      <dgm:spPr/>
    </dgm:pt>
    <dgm:pt modelId="{FA13F8E0-DFC4-4365-833F-38C3EBC2CDCA}" type="pres">
      <dgm:prSet presAssocID="{D36E0BF7-E47E-4ECF-A278-E3FF6DF617AE}" presName="hierChild5" presStyleCnt="0"/>
      <dgm:spPr/>
    </dgm:pt>
    <dgm:pt modelId="{467F7B69-A10B-4FBA-89D3-A2542C1ACC27}" type="pres">
      <dgm:prSet presAssocID="{DC1B811F-A319-455D-BE4D-666A53612148}" presName="Name37" presStyleLbl="parChTrans1D2" presStyleIdx="1" presStyleCnt="14"/>
      <dgm:spPr/>
      <dgm:t>
        <a:bodyPr/>
        <a:lstStyle/>
        <a:p>
          <a:endParaRPr lang="en-US"/>
        </a:p>
      </dgm:t>
    </dgm:pt>
    <dgm:pt modelId="{2FE65824-4B68-4A1B-A437-88A41198B051}" type="pres">
      <dgm:prSet presAssocID="{47CE942B-D5B5-43AB-958E-89CB92E119D6}" presName="hierRoot2" presStyleCnt="0">
        <dgm:presLayoutVars>
          <dgm:hierBranch val="init"/>
        </dgm:presLayoutVars>
      </dgm:prSet>
      <dgm:spPr/>
    </dgm:pt>
    <dgm:pt modelId="{8966EAC9-E853-448C-B8C2-778FDB40FAF8}" type="pres">
      <dgm:prSet presAssocID="{47CE942B-D5B5-43AB-958E-89CB92E119D6}" presName="rootComposite" presStyleCnt="0"/>
      <dgm:spPr/>
    </dgm:pt>
    <dgm:pt modelId="{972C6BCF-D1F6-49E4-82BF-F09055ED2928}" type="pres">
      <dgm:prSet presAssocID="{47CE942B-D5B5-43AB-958E-89CB92E119D6}" presName="rootText" presStyleLbl="node2" presStyleIdx="1" presStyleCnt="12" custScaleX="110858" custScaleY="244782" custLinFactX="16894" custLinFactNeighborX="100000" custLinFactNeighborY="-1858">
        <dgm:presLayoutVars>
          <dgm:chPref val="3"/>
        </dgm:presLayoutVars>
      </dgm:prSet>
      <dgm:spPr/>
      <dgm:t>
        <a:bodyPr/>
        <a:lstStyle/>
        <a:p>
          <a:endParaRPr lang="en-US"/>
        </a:p>
      </dgm:t>
    </dgm:pt>
    <dgm:pt modelId="{2E25676A-2053-4DF6-851C-27885BDB7FFA}" type="pres">
      <dgm:prSet presAssocID="{47CE942B-D5B5-43AB-958E-89CB92E119D6}" presName="rootConnector" presStyleLbl="node2" presStyleIdx="1" presStyleCnt="12"/>
      <dgm:spPr/>
      <dgm:t>
        <a:bodyPr/>
        <a:lstStyle/>
        <a:p>
          <a:endParaRPr lang="en-US"/>
        </a:p>
      </dgm:t>
    </dgm:pt>
    <dgm:pt modelId="{42E8EDDA-4063-4F73-8DCA-7762606E4F16}" type="pres">
      <dgm:prSet presAssocID="{47CE942B-D5B5-43AB-958E-89CB92E119D6}" presName="hierChild4" presStyleCnt="0"/>
      <dgm:spPr/>
    </dgm:pt>
    <dgm:pt modelId="{1FE1F67E-5174-4F59-AD24-83AC9EA674BA}" type="pres">
      <dgm:prSet presAssocID="{47CE942B-D5B5-43AB-958E-89CB92E119D6}" presName="hierChild5" presStyleCnt="0"/>
      <dgm:spPr/>
    </dgm:pt>
    <dgm:pt modelId="{D694300D-4BC5-4406-92D0-391736E31D88}" type="pres">
      <dgm:prSet presAssocID="{D655B5EA-FA98-4091-A72B-31ED3F140087}" presName="Name37" presStyleLbl="parChTrans1D2" presStyleIdx="2" presStyleCnt="14"/>
      <dgm:spPr/>
      <dgm:t>
        <a:bodyPr/>
        <a:lstStyle/>
        <a:p>
          <a:endParaRPr lang="en-US"/>
        </a:p>
      </dgm:t>
    </dgm:pt>
    <dgm:pt modelId="{B6F7215C-20B0-4312-99EF-1D73B0A932DF}" type="pres">
      <dgm:prSet presAssocID="{D44003CC-5A38-4672-9829-BFAAE63713B4}" presName="hierRoot2" presStyleCnt="0">
        <dgm:presLayoutVars>
          <dgm:hierBranch val="init"/>
        </dgm:presLayoutVars>
      </dgm:prSet>
      <dgm:spPr/>
    </dgm:pt>
    <dgm:pt modelId="{D6511485-5FCD-4609-846E-FBAB424FD1F7}" type="pres">
      <dgm:prSet presAssocID="{D44003CC-5A38-4672-9829-BFAAE63713B4}" presName="rootComposite" presStyleCnt="0"/>
      <dgm:spPr/>
    </dgm:pt>
    <dgm:pt modelId="{624F8859-CABC-4F9C-BC0A-2A23383A2ECF}" type="pres">
      <dgm:prSet presAssocID="{D44003CC-5A38-4672-9829-BFAAE63713B4}" presName="rootText" presStyleLbl="node2" presStyleIdx="2" presStyleCnt="12" custScaleX="116168" custScaleY="243736" custLinFactX="-100000" custLinFactNeighborX="-147056" custLinFactNeighborY="608">
        <dgm:presLayoutVars>
          <dgm:chPref val="3"/>
        </dgm:presLayoutVars>
      </dgm:prSet>
      <dgm:spPr/>
      <dgm:t>
        <a:bodyPr/>
        <a:lstStyle/>
        <a:p>
          <a:endParaRPr lang="en-US"/>
        </a:p>
      </dgm:t>
    </dgm:pt>
    <dgm:pt modelId="{03809E3E-3B71-45B8-9575-30F034694C59}" type="pres">
      <dgm:prSet presAssocID="{D44003CC-5A38-4672-9829-BFAAE63713B4}" presName="rootConnector" presStyleLbl="node2" presStyleIdx="2" presStyleCnt="12"/>
      <dgm:spPr/>
      <dgm:t>
        <a:bodyPr/>
        <a:lstStyle/>
        <a:p>
          <a:endParaRPr lang="en-US"/>
        </a:p>
      </dgm:t>
    </dgm:pt>
    <dgm:pt modelId="{528BCF84-2B49-484C-B124-CDF5C4703EE2}" type="pres">
      <dgm:prSet presAssocID="{D44003CC-5A38-4672-9829-BFAAE63713B4}" presName="hierChild4" presStyleCnt="0"/>
      <dgm:spPr/>
    </dgm:pt>
    <dgm:pt modelId="{DE7E9E14-A284-4795-B660-C85F0DF0BCE6}" type="pres">
      <dgm:prSet presAssocID="{D44003CC-5A38-4672-9829-BFAAE63713B4}" presName="hierChild5" presStyleCnt="0"/>
      <dgm:spPr/>
    </dgm:pt>
    <dgm:pt modelId="{97B073E5-0FDA-4457-8E05-35BBB9564539}" type="pres">
      <dgm:prSet presAssocID="{62B46349-C26D-4E76-BE42-5F44D2A39549}" presName="Name37" presStyleLbl="parChTrans1D2" presStyleIdx="3" presStyleCnt="14"/>
      <dgm:spPr/>
      <dgm:t>
        <a:bodyPr/>
        <a:lstStyle/>
        <a:p>
          <a:endParaRPr lang="en-US"/>
        </a:p>
      </dgm:t>
    </dgm:pt>
    <dgm:pt modelId="{48C42136-3BAC-4F80-9BE5-214B64D061D5}" type="pres">
      <dgm:prSet presAssocID="{D2D31B6F-7F92-4AEF-8AAC-9DB06719B10A}" presName="hierRoot2" presStyleCnt="0">
        <dgm:presLayoutVars>
          <dgm:hierBranch val="init"/>
        </dgm:presLayoutVars>
      </dgm:prSet>
      <dgm:spPr/>
    </dgm:pt>
    <dgm:pt modelId="{0DEB4400-3C5A-45CE-A3FA-9D37CBC095FA}" type="pres">
      <dgm:prSet presAssocID="{D2D31B6F-7F92-4AEF-8AAC-9DB06719B10A}" presName="rootComposite" presStyleCnt="0"/>
      <dgm:spPr/>
    </dgm:pt>
    <dgm:pt modelId="{F9B25D03-46B9-433D-83E2-F57F0AD7F734}" type="pres">
      <dgm:prSet presAssocID="{D2D31B6F-7F92-4AEF-8AAC-9DB06719B10A}" presName="rootText" presStyleLbl="node2" presStyleIdx="3" presStyleCnt="12" custScaleX="113599" custScaleY="255958" custLinFactX="430654" custLinFactNeighborX="500000" custLinFactNeighborY="992">
        <dgm:presLayoutVars>
          <dgm:chPref val="3"/>
        </dgm:presLayoutVars>
      </dgm:prSet>
      <dgm:spPr/>
      <dgm:t>
        <a:bodyPr/>
        <a:lstStyle/>
        <a:p>
          <a:endParaRPr lang="en-US"/>
        </a:p>
      </dgm:t>
    </dgm:pt>
    <dgm:pt modelId="{8149E443-6E34-40C0-A26F-4C3E488CE901}" type="pres">
      <dgm:prSet presAssocID="{D2D31B6F-7F92-4AEF-8AAC-9DB06719B10A}" presName="rootConnector" presStyleLbl="node2" presStyleIdx="3" presStyleCnt="12"/>
      <dgm:spPr/>
      <dgm:t>
        <a:bodyPr/>
        <a:lstStyle/>
        <a:p>
          <a:endParaRPr lang="en-US"/>
        </a:p>
      </dgm:t>
    </dgm:pt>
    <dgm:pt modelId="{B71A988F-BF03-4354-A140-5391CC55DC6C}" type="pres">
      <dgm:prSet presAssocID="{D2D31B6F-7F92-4AEF-8AAC-9DB06719B10A}" presName="hierChild4" presStyleCnt="0"/>
      <dgm:spPr/>
    </dgm:pt>
    <dgm:pt modelId="{51CFE4E3-BF96-4524-84ED-C49B65190484}" type="pres">
      <dgm:prSet presAssocID="{D2D31B6F-7F92-4AEF-8AAC-9DB06719B10A}" presName="hierChild5" presStyleCnt="0"/>
      <dgm:spPr/>
    </dgm:pt>
    <dgm:pt modelId="{1FDC4BBB-AB65-4DFC-968B-FA2C0AC53F5F}" type="pres">
      <dgm:prSet presAssocID="{08976635-8CAF-4E8A-BB91-F56FC7D63DF4}" presName="Name37" presStyleLbl="parChTrans1D2" presStyleIdx="4" presStyleCnt="14"/>
      <dgm:spPr/>
      <dgm:t>
        <a:bodyPr/>
        <a:lstStyle/>
        <a:p>
          <a:endParaRPr lang="en-US"/>
        </a:p>
      </dgm:t>
    </dgm:pt>
    <dgm:pt modelId="{8920A642-313C-4DFB-BDB9-DE003DC86212}" type="pres">
      <dgm:prSet presAssocID="{2E495C94-0B97-416B-B36B-7BC93215860C}" presName="hierRoot2" presStyleCnt="0">
        <dgm:presLayoutVars>
          <dgm:hierBranch val="init"/>
        </dgm:presLayoutVars>
      </dgm:prSet>
      <dgm:spPr/>
    </dgm:pt>
    <dgm:pt modelId="{2CD3643B-C408-4B09-82AC-491D0B1F8B4A}" type="pres">
      <dgm:prSet presAssocID="{2E495C94-0B97-416B-B36B-7BC93215860C}" presName="rootComposite" presStyleCnt="0"/>
      <dgm:spPr/>
    </dgm:pt>
    <dgm:pt modelId="{CFC9D819-720F-4400-B1C3-678322C132A3}" type="pres">
      <dgm:prSet presAssocID="{2E495C94-0B97-416B-B36B-7BC93215860C}" presName="rootText" presStyleLbl="node2" presStyleIdx="4" presStyleCnt="12" custScaleX="111019" custScaleY="254623" custLinFactX="250686" custLinFactNeighborX="300000" custLinFactNeighborY="232">
        <dgm:presLayoutVars>
          <dgm:chPref val="3"/>
        </dgm:presLayoutVars>
      </dgm:prSet>
      <dgm:spPr/>
      <dgm:t>
        <a:bodyPr/>
        <a:lstStyle/>
        <a:p>
          <a:endParaRPr lang="en-US"/>
        </a:p>
      </dgm:t>
    </dgm:pt>
    <dgm:pt modelId="{BD695004-DA0F-416B-88E4-2C932967E11F}" type="pres">
      <dgm:prSet presAssocID="{2E495C94-0B97-416B-B36B-7BC93215860C}" presName="rootConnector" presStyleLbl="node2" presStyleIdx="4" presStyleCnt="12"/>
      <dgm:spPr/>
      <dgm:t>
        <a:bodyPr/>
        <a:lstStyle/>
        <a:p>
          <a:endParaRPr lang="en-US"/>
        </a:p>
      </dgm:t>
    </dgm:pt>
    <dgm:pt modelId="{1F30C604-6573-459B-94FC-F17FA3CE79CA}" type="pres">
      <dgm:prSet presAssocID="{2E495C94-0B97-416B-B36B-7BC93215860C}" presName="hierChild4" presStyleCnt="0"/>
      <dgm:spPr/>
    </dgm:pt>
    <dgm:pt modelId="{B04BB769-27BE-472B-8DD6-6B575B2274A3}" type="pres">
      <dgm:prSet presAssocID="{2E495C94-0B97-416B-B36B-7BC93215860C}" presName="hierChild5" presStyleCnt="0"/>
      <dgm:spPr/>
    </dgm:pt>
    <dgm:pt modelId="{0C4E5C7A-3714-402C-A783-A54CF94F6E80}" type="pres">
      <dgm:prSet presAssocID="{85EFB358-4B27-4114-A02B-28F1B3D2D3C1}" presName="Name37" presStyleLbl="parChTrans1D2" presStyleIdx="5" presStyleCnt="14"/>
      <dgm:spPr/>
      <dgm:t>
        <a:bodyPr/>
        <a:lstStyle/>
        <a:p>
          <a:endParaRPr lang="en-US"/>
        </a:p>
      </dgm:t>
    </dgm:pt>
    <dgm:pt modelId="{5043F3D9-AD81-4900-BAD7-A5F279C173F4}" type="pres">
      <dgm:prSet presAssocID="{768EDD59-58DC-4816-94F1-60E35A5B06E0}" presName="hierRoot2" presStyleCnt="0">
        <dgm:presLayoutVars>
          <dgm:hierBranch val="init"/>
        </dgm:presLayoutVars>
      </dgm:prSet>
      <dgm:spPr/>
    </dgm:pt>
    <dgm:pt modelId="{8BEF9485-F3E0-4E69-AE1D-E03CDDDE5F76}" type="pres">
      <dgm:prSet presAssocID="{768EDD59-58DC-4816-94F1-60E35A5B06E0}" presName="rootComposite" presStyleCnt="0"/>
      <dgm:spPr/>
    </dgm:pt>
    <dgm:pt modelId="{DBD47E9B-A8F1-426B-93C8-B1EE08CA1EC3}" type="pres">
      <dgm:prSet presAssocID="{768EDD59-58DC-4816-94F1-60E35A5B06E0}" presName="rootText" presStyleLbl="node2" presStyleIdx="5" presStyleCnt="12" custScaleX="118255" custScaleY="254747" custLinFactX="100000" custLinFactNeighborX="192939" custLinFactNeighborY="704">
        <dgm:presLayoutVars>
          <dgm:chPref val="3"/>
        </dgm:presLayoutVars>
      </dgm:prSet>
      <dgm:spPr/>
      <dgm:t>
        <a:bodyPr/>
        <a:lstStyle/>
        <a:p>
          <a:endParaRPr lang="en-US"/>
        </a:p>
      </dgm:t>
    </dgm:pt>
    <dgm:pt modelId="{F8AAC490-3506-4664-BB81-F889608D5FDC}" type="pres">
      <dgm:prSet presAssocID="{768EDD59-58DC-4816-94F1-60E35A5B06E0}" presName="rootConnector" presStyleLbl="node2" presStyleIdx="5" presStyleCnt="12"/>
      <dgm:spPr/>
      <dgm:t>
        <a:bodyPr/>
        <a:lstStyle/>
        <a:p>
          <a:endParaRPr lang="en-US"/>
        </a:p>
      </dgm:t>
    </dgm:pt>
    <dgm:pt modelId="{14FB409A-4A3E-47F3-AD4C-031AFD7F96B2}" type="pres">
      <dgm:prSet presAssocID="{768EDD59-58DC-4816-94F1-60E35A5B06E0}" presName="hierChild4" presStyleCnt="0"/>
      <dgm:spPr/>
    </dgm:pt>
    <dgm:pt modelId="{FD380E15-3955-4077-A371-51395176D9DD}" type="pres">
      <dgm:prSet presAssocID="{768EDD59-58DC-4816-94F1-60E35A5B06E0}" presName="hierChild5" presStyleCnt="0"/>
      <dgm:spPr/>
    </dgm:pt>
    <dgm:pt modelId="{5CADF8B6-4968-43E3-BB7E-211DEAA78468}" type="pres">
      <dgm:prSet presAssocID="{4EE206E0-0A72-4D96-970D-813900968975}" presName="Name37" presStyleLbl="parChTrans1D2" presStyleIdx="6" presStyleCnt="14"/>
      <dgm:spPr/>
      <dgm:t>
        <a:bodyPr/>
        <a:lstStyle/>
        <a:p>
          <a:endParaRPr lang="en-US"/>
        </a:p>
      </dgm:t>
    </dgm:pt>
    <dgm:pt modelId="{DA5D1D90-B224-4764-9A51-EFC3FA881B7C}" type="pres">
      <dgm:prSet presAssocID="{4906CE8B-9EDE-4400-BF8B-C0A89B27DF80}" presName="hierRoot2" presStyleCnt="0">
        <dgm:presLayoutVars>
          <dgm:hierBranch val="init"/>
        </dgm:presLayoutVars>
      </dgm:prSet>
      <dgm:spPr/>
    </dgm:pt>
    <dgm:pt modelId="{594D6249-6CA4-4059-AC62-6E3EAA9305ED}" type="pres">
      <dgm:prSet presAssocID="{4906CE8B-9EDE-4400-BF8B-C0A89B27DF80}" presName="rootComposite" presStyleCnt="0"/>
      <dgm:spPr/>
    </dgm:pt>
    <dgm:pt modelId="{B8282FDF-A400-48CB-B553-BED3FD0300FF}" type="pres">
      <dgm:prSet presAssocID="{4906CE8B-9EDE-4400-BF8B-C0A89B27DF80}" presName="rootText" presStyleLbl="node2" presStyleIdx="6" presStyleCnt="12" custScaleY="245319" custLinFactX="-300000" custLinFactNeighborX="-359912" custLinFactNeighborY="-183">
        <dgm:presLayoutVars>
          <dgm:chPref val="3"/>
        </dgm:presLayoutVars>
      </dgm:prSet>
      <dgm:spPr/>
      <dgm:t>
        <a:bodyPr/>
        <a:lstStyle/>
        <a:p>
          <a:endParaRPr lang="en-US"/>
        </a:p>
      </dgm:t>
    </dgm:pt>
    <dgm:pt modelId="{59A88570-BD67-4B15-BD59-BFA253DC3870}" type="pres">
      <dgm:prSet presAssocID="{4906CE8B-9EDE-4400-BF8B-C0A89B27DF80}" presName="rootConnector" presStyleLbl="node2" presStyleIdx="6" presStyleCnt="12"/>
      <dgm:spPr/>
      <dgm:t>
        <a:bodyPr/>
        <a:lstStyle/>
        <a:p>
          <a:endParaRPr lang="en-US"/>
        </a:p>
      </dgm:t>
    </dgm:pt>
    <dgm:pt modelId="{E59194C3-68D6-4012-A600-526399139C1B}" type="pres">
      <dgm:prSet presAssocID="{4906CE8B-9EDE-4400-BF8B-C0A89B27DF80}" presName="hierChild4" presStyleCnt="0"/>
      <dgm:spPr/>
    </dgm:pt>
    <dgm:pt modelId="{F9F2811C-74FF-46C2-AB2E-1F71CF5D21F3}" type="pres">
      <dgm:prSet presAssocID="{4906CE8B-9EDE-4400-BF8B-C0A89B27DF80}" presName="hierChild5" presStyleCnt="0"/>
      <dgm:spPr/>
    </dgm:pt>
    <dgm:pt modelId="{C41459BA-81D1-4BDC-A9AD-EFF2F4F83F9C}" type="pres">
      <dgm:prSet presAssocID="{F14AFEC3-ACFB-43D4-BBB0-1E6125C59BEF}" presName="Name37" presStyleLbl="parChTrans1D2" presStyleIdx="7" presStyleCnt="14"/>
      <dgm:spPr/>
      <dgm:t>
        <a:bodyPr/>
        <a:lstStyle/>
        <a:p>
          <a:endParaRPr lang="en-US"/>
        </a:p>
      </dgm:t>
    </dgm:pt>
    <dgm:pt modelId="{FFF035FB-F7C7-439F-96AA-302540EBBF18}" type="pres">
      <dgm:prSet presAssocID="{73A35A11-232A-4FDB-BE14-F7CCDE315BC3}" presName="hierRoot2" presStyleCnt="0">
        <dgm:presLayoutVars>
          <dgm:hierBranch val="init"/>
        </dgm:presLayoutVars>
      </dgm:prSet>
      <dgm:spPr/>
    </dgm:pt>
    <dgm:pt modelId="{ACB577F4-3B10-45CC-AC26-AC578F07D4CA}" type="pres">
      <dgm:prSet presAssocID="{73A35A11-232A-4FDB-BE14-F7CCDE315BC3}" presName="rootComposite" presStyleCnt="0"/>
      <dgm:spPr/>
    </dgm:pt>
    <dgm:pt modelId="{B01213A6-608C-4BBB-986F-CD77591D89D8}" type="pres">
      <dgm:prSet presAssocID="{73A35A11-232A-4FDB-BE14-F7CCDE315BC3}" presName="rootText" presStyleLbl="node2" presStyleIdx="7" presStyleCnt="12" custScaleX="91684" custScaleY="247458" custLinFactX="-248068" custLinFactNeighborX="-300000" custLinFactNeighborY="-3211">
        <dgm:presLayoutVars>
          <dgm:chPref val="3"/>
        </dgm:presLayoutVars>
      </dgm:prSet>
      <dgm:spPr/>
      <dgm:t>
        <a:bodyPr/>
        <a:lstStyle/>
        <a:p>
          <a:endParaRPr lang="en-US"/>
        </a:p>
      </dgm:t>
    </dgm:pt>
    <dgm:pt modelId="{4BF0B8CC-B52D-48C0-9F6C-2B608B3B3550}" type="pres">
      <dgm:prSet presAssocID="{73A35A11-232A-4FDB-BE14-F7CCDE315BC3}" presName="rootConnector" presStyleLbl="node2" presStyleIdx="7" presStyleCnt="12"/>
      <dgm:spPr/>
      <dgm:t>
        <a:bodyPr/>
        <a:lstStyle/>
        <a:p>
          <a:endParaRPr lang="en-US"/>
        </a:p>
      </dgm:t>
    </dgm:pt>
    <dgm:pt modelId="{4DCA38D9-D55B-4E4E-9D6B-FE9B602DEFA9}" type="pres">
      <dgm:prSet presAssocID="{73A35A11-232A-4FDB-BE14-F7CCDE315BC3}" presName="hierChild4" presStyleCnt="0"/>
      <dgm:spPr/>
    </dgm:pt>
    <dgm:pt modelId="{B1A981B6-D671-4021-8EBA-ED6EA2151C6B}" type="pres">
      <dgm:prSet presAssocID="{73A35A11-232A-4FDB-BE14-F7CCDE315BC3}" presName="hierChild5" presStyleCnt="0"/>
      <dgm:spPr/>
    </dgm:pt>
    <dgm:pt modelId="{246E4D8D-3569-4F2A-9FF1-81DB4F76416D}" type="pres">
      <dgm:prSet presAssocID="{597B656A-F72C-43A1-B16B-B19DD6B02089}" presName="Name37" presStyleLbl="parChTrans1D2" presStyleIdx="8" presStyleCnt="14"/>
      <dgm:spPr/>
      <dgm:t>
        <a:bodyPr/>
        <a:lstStyle/>
        <a:p>
          <a:endParaRPr lang="en-US"/>
        </a:p>
      </dgm:t>
    </dgm:pt>
    <dgm:pt modelId="{68DC3B14-799F-4051-A3F3-950272B5CF8C}" type="pres">
      <dgm:prSet presAssocID="{1D798740-E5ED-4D41-A617-5902AE10787B}" presName="hierRoot2" presStyleCnt="0">
        <dgm:presLayoutVars>
          <dgm:hierBranch val="init"/>
        </dgm:presLayoutVars>
      </dgm:prSet>
      <dgm:spPr/>
    </dgm:pt>
    <dgm:pt modelId="{2479C91F-5E77-4CF3-A826-505A3414BF6B}" type="pres">
      <dgm:prSet presAssocID="{1D798740-E5ED-4D41-A617-5902AE10787B}" presName="rootComposite" presStyleCnt="0"/>
      <dgm:spPr/>
    </dgm:pt>
    <dgm:pt modelId="{7F4580C6-4C84-428E-9B40-E52646FC18BD}" type="pres">
      <dgm:prSet presAssocID="{1D798740-E5ED-4D41-A617-5902AE10787B}" presName="rootText" presStyleLbl="node2" presStyleIdx="8" presStyleCnt="12" custScaleX="110389" custScaleY="249328" custLinFactX="-128499" custLinFactNeighborX="-200000" custLinFactNeighborY="-766">
        <dgm:presLayoutVars>
          <dgm:chPref val="3"/>
        </dgm:presLayoutVars>
      </dgm:prSet>
      <dgm:spPr/>
      <dgm:t>
        <a:bodyPr/>
        <a:lstStyle/>
        <a:p>
          <a:endParaRPr lang="en-US"/>
        </a:p>
      </dgm:t>
    </dgm:pt>
    <dgm:pt modelId="{5D31A757-1F0B-465D-BE31-A751C74250B1}" type="pres">
      <dgm:prSet presAssocID="{1D798740-E5ED-4D41-A617-5902AE10787B}" presName="rootConnector" presStyleLbl="node2" presStyleIdx="8" presStyleCnt="12"/>
      <dgm:spPr/>
      <dgm:t>
        <a:bodyPr/>
        <a:lstStyle/>
        <a:p>
          <a:endParaRPr lang="en-US"/>
        </a:p>
      </dgm:t>
    </dgm:pt>
    <dgm:pt modelId="{FED6ADE7-2EDA-42EF-B3BF-2668C2557204}" type="pres">
      <dgm:prSet presAssocID="{1D798740-E5ED-4D41-A617-5902AE10787B}" presName="hierChild4" presStyleCnt="0"/>
      <dgm:spPr/>
    </dgm:pt>
    <dgm:pt modelId="{FA2E5E1D-F28A-4B0D-BC77-D2760320BA98}" type="pres">
      <dgm:prSet presAssocID="{1D798740-E5ED-4D41-A617-5902AE10787B}" presName="hierChild5" presStyleCnt="0"/>
      <dgm:spPr/>
    </dgm:pt>
    <dgm:pt modelId="{8924EFBD-47DE-4B69-8401-511ADCAEF8EA}" type="pres">
      <dgm:prSet presAssocID="{78FC49E3-CAD9-45A6-993E-2C697B6213F7}" presName="Name37" presStyleLbl="parChTrans1D2" presStyleIdx="9" presStyleCnt="14"/>
      <dgm:spPr/>
      <dgm:t>
        <a:bodyPr/>
        <a:lstStyle/>
        <a:p>
          <a:endParaRPr lang="en-US"/>
        </a:p>
      </dgm:t>
    </dgm:pt>
    <dgm:pt modelId="{C17575B4-5583-4DF7-94B5-634C4F88DED1}" type="pres">
      <dgm:prSet presAssocID="{3E9DF16B-8552-432B-8A11-BCD7918E2C67}" presName="hierRoot2" presStyleCnt="0">
        <dgm:presLayoutVars>
          <dgm:hierBranch val="init"/>
        </dgm:presLayoutVars>
      </dgm:prSet>
      <dgm:spPr/>
    </dgm:pt>
    <dgm:pt modelId="{8B794F7A-203D-47E8-92DD-D61417247A11}" type="pres">
      <dgm:prSet presAssocID="{3E9DF16B-8552-432B-8A11-BCD7918E2C67}" presName="rootComposite" presStyleCnt="0"/>
      <dgm:spPr/>
    </dgm:pt>
    <dgm:pt modelId="{FB0477C5-87CB-4015-83F0-E011FA51FC22}" type="pres">
      <dgm:prSet presAssocID="{3E9DF16B-8552-432B-8A11-BCD7918E2C67}" presName="rootText" presStyleLbl="node2" presStyleIdx="9" presStyleCnt="12" custScaleX="108983" custScaleY="254747" custLinFactNeighborX="39173" custLinFactNeighborY="678">
        <dgm:presLayoutVars>
          <dgm:chPref val="3"/>
        </dgm:presLayoutVars>
      </dgm:prSet>
      <dgm:spPr/>
      <dgm:t>
        <a:bodyPr/>
        <a:lstStyle/>
        <a:p>
          <a:endParaRPr lang="en-US"/>
        </a:p>
      </dgm:t>
    </dgm:pt>
    <dgm:pt modelId="{3D90D633-43E2-4872-920D-EE6B84F2E551}" type="pres">
      <dgm:prSet presAssocID="{3E9DF16B-8552-432B-8A11-BCD7918E2C67}" presName="rootConnector" presStyleLbl="node2" presStyleIdx="9" presStyleCnt="12"/>
      <dgm:spPr/>
      <dgm:t>
        <a:bodyPr/>
        <a:lstStyle/>
        <a:p>
          <a:endParaRPr lang="en-US"/>
        </a:p>
      </dgm:t>
    </dgm:pt>
    <dgm:pt modelId="{D546C694-FC9B-4B8F-9394-48F34B5BB88F}" type="pres">
      <dgm:prSet presAssocID="{3E9DF16B-8552-432B-8A11-BCD7918E2C67}" presName="hierChild4" presStyleCnt="0"/>
      <dgm:spPr/>
    </dgm:pt>
    <dgm:pt modelId="{FE31CF7B-393D-4213-81E4-7FD578B195C5}" type="pres">
      <dgm:prSet presAssocID="{3E9DF16B-8552-432B-8A11-BCD7918E2C67}" presName="hierChild5" presStyleCnt="0"/>
      <dgm:spPr/>
    </dgm:pt>
    <dgm:pt modelId="{FEA409FE-89D5-4594-B06D-3A03F1F128B9}" type="pres">
      <dgm:prSet presAssocID="{22AADC63-812D-4769-9B64-03BB61676F04}" presName="Name37" presStyleLbl="parChTrans1D2" presStyleIdx="10" presStyleCnt="14"/>
      <dgm:spPr/>
      <dgm:t>
        <a:bodyPr/>
        <a:lstStyle/>
        <a:p>
          <a:endParaRPr lang="en-US"/>
        </a:p>
      </dgm:t>
    </dgm:pt>
    <dgm:pt modelId="{B9C4B87F-4668-408F-AC05-C2305006C038}" type="pres">
      <dgm:prSet presAssocID="{B3A9504D-2414-4748-AAB6-C59442AE5019}" presName="hierRoot2" presStyleCnt="0">
        <dgm:presLayoutVars>
          <dgm:hierBranch val="init"/>
        </dgm:presLayoutVars>
      </dgm:prSet>
      <dgm:spPr/>
    </dgm:pt>
    <dgm:pt modelId="{E4852D90-946F-4ADE-B044-7C2735E49E23}" type="pres">
      <dgm:prSet presAssocID="{B3A9504D-2414-4748-AAB6-C59442AE5019}" presName="rootComposite" presStyleCnt="0"/>
      <dgm:spPr/>
    </dgm:pt>
    <dgm:pt modelId="{A84F8A58-104D-4046-ADB0-799D71A4E120}" type="pres">
      <dgm:prSet presAssocID="{B3A9504D-2414-4748-AAB6-C59442AE5019}" presName="rootText" presStyleLbl="node2" presStyleIdx="10" presStyleCnt="12" custScaleX="95005" custScaleY="250796" custLinFactX="-300000" custLinFactNeighborX="-397668" custLinFactNeighborY="-113">
        <dgm:presLayoutVars>
          <dgm:chPref val="3"/>
        </dgm:presLayoutVars>
      </dgm:prSet>
      <dgm:spPr/>
      <dgm:t>
        <a:bodyPr/>
        <a:lstStyle/>
        <a:p>
          <a:endParaRPr lang="en-US"/>
        </a:p>
      </dgm:t>
    </dgm:pt>
    <dgm:pt modelId="{F486B953-6315-4309-814B-1EF2D1B6BA90}" type="pres">
      <dgm:prSet presAssocID="{B3A9504D-2414-4748-AAB6-C59442AE5019}" presName="rootConnector" presStyleLbl="node2" presStyleIdx="10" presStyleCnt="12"/>
      <dgm:spPr/>
      <dgm:t>
        <a:bodyPr/>
        <a:lstStyle/>
        <a:p>
          <a:endParaRPr lang="en-US"/>
        </a:p>
      </dgm:t>
    </dgm:pt>
    <dgm:pt modelId="{AF48A148-3A7D-42C4-A4C1-43DD97FFA114}" type="pres">
      <dgm:prSet presAssocID="{B3A9504D-2414-4748-AAB6-C59442AE5019}" presName="hierChild4" presStyleCnt="0"/>
      <dgm:spPr/>
    </dgm:pt>
    <dgm:pt modelId="{16BF9855-B317-455D-B27B-F838365140AC}" type="pres">
      <dgm:prSet presAssocID="{B3A9504D-2414-4748-AAB6-C59442AE5019}" presName="hierChild5" presStyleCnt="0"/>
      <dgm:spPr/>
    </dgm:pt>
    <dgm:pt modelId="{7988DD9D-ACBB-46B7-A972-25F9348E5587}" type="pres">
      <dgm:prSet presAssocID="{F070C6D5-8E71-40B2-8E5E-DF7D895DFD2D}" presName="Name37" presStyleLbl="parChTrans1D2" presStyleIdx="11" presStyleCnt="14"/>
      <dgm:spPr/>
      <dgm:t>
        <a:bodyPr/>
        <a:lstStyle/>
        <a:p>
          <a:endParaRPr lang="en-US"/>
        </a:p>
      </dgm:t>
    </dgm:pt>
    <dgm:pt modelId="{845D0392-22A5-4AE5-925B-BD2AAD9B20C9}" type="pres">
      <dgm:prSet presAssocID="{49A5306E-36A8-4ABB-AE46-79AD8C68C4F1}" presName="hierRoot2" presStyleCnt="0">
        <dgm:presLayoutVars>
          <dgm:hierBranch val="init"/>
        </dgm:presLayoutVars>
      </dgm:prSet>
      <dgm:spPr/>
    </dgm:pt>
    <dgm:pt modelId="{E119CD8F-70CF-4AD4-86D9-304F41F747C2}" type="pres">
      <dgm:prSet presAssocID="{49A5306E-36A8-4ABB-AE46-79AD8C68C4F1}" presName="rootComposite" presStyleCnt="0"/>
      <dgm:spPr/>
    </dgm:pt>
    <dgm:pt modelId="{147AE9A5-F0E1-43EA-8E3D-3E93DA163C88}" type="pres">
      <dgm:prSet presAssocID="{49A5306E-36A8-4ABB-AE46-79AD8C68C4F1}" presName="rootText" presStyleLbl="node2" presStyleIdx="11" presStyleCnt="12" custScaleX="108478" custScaleY="258278" custLinFactNeighborX="37941" custLinFactNeighborY="-640">
        <dgm:presLayoutVars>
          <dgm:chPref val="3"/>
        </dgm:presLayoutVars>
      </dgm:prSet>
      <dgm:spPr/>
      <dgm:t>
        <a:bodyPr/>
        <a:lstStyle/>
        <a:p>
          <a:endParaRPr lang="en-US"/>
        </a:p>
      </dgm:t>
    </dgm:pt>
    <dgm:pt modelId="{F3453AD1-0D78-4760-9276-BE6E7A93D657}" type="pres">
      <dgm:prSet presAssocID="{49A5306E-36A8-4ABB-AE46-79AD8C68C4F1}" presName="rootConnector" presStyleLbl="node2" presStyleIdx="11" presStyleCnt="12"/>
      <dgm:spPr/>
      <dgm:t>
        <a:bodyPr/>
        <a:lstStyle/>
        <a:p>
          <a:endParaRPr lang="en-US"/>
        </a:p>
      </dgm:t>
    </dgm:pt>
    <dgm:pt modelId="{F26A3051-8597-4B43-8A35-8B0E74F19E4A}" type="pres">
      <dgm:prSet presAssocID="{49A5306E-36A8-4ABB-AE46-79AD8C68C4F1}" presName="hierChild4" presStyleCnt="0"/>
      <dgm:spPr/>
    </dgm:pt>
    <dgm:pt modelId="{2545F8F0-49F9-4415-87B7-C5782FC8DAA4}" type="pres">
      <dgm:prSet presAssocID="{49A5306E-36A8-4ABB-AE46-79AD8C68C4F1}" presName="hierChild5" presStyleCnt="0"/>
      <dgm:spPr/>
    </dgm:pt>
    <dgm:pt modelId="{C62B6E69-6F64-4EE2-B10D-E46639AFDB0B}" type="pres">
      <dgm:prSet presAssocID="{99804DAD-215D-4070-81BC-80121C354E50}" presName="hierChild3" presStyleCnt="0"/>
      <dgm:spPr/>
    </dgm:pt>
    <dgm:pt modelId="{1D2CFB73-4D9F-4B2A-B162-0E0A2AF7E9D3}" type="pres">
      <dgm:prSet presAssocID="{A0EE64D5-5190-4061-99B1-446190E3AE17}" presName="Name111" presStyleLbl="parChTrans1D2" presStyleIdx="12" presStyleCnt="14"/>
      <dgm:spPr/>
      <dgm:t>
        <a:bodyPr/>
        <a:lstStyle/>
        <a:p>
          <a:endParaRPr lang="en-US"/>
        </a:p>
      </dgm:t>
    </dgm:pt>
    <dgm:pt modelId="{194A6735-F1BC-4088-ADFE-C57874FA3947}" type="pres">
      <dgm:prSet presAssocID="{0303F944-23C4-4EDF-88CC-A2390DDA0B79}" presName="hierRoot3" presStyleCnt="0">
        <dgm:presLayoutVars>
          <dgm:hierBranch val="init"/>
        </dgm:presLayoutVars>
      </dgm:prSet>
      <dgm:spPr/>
    </dgm:pt>
    <dgm:pt modelId="{3D8F9254-B0D9-48DE-B8B7-AD8E89BB0981}" type="pres">
      <dgm:prSet presAssocID="{0303F944-23C4-4EDF-88CC-A2390DDA0B79}" presName="rootComposite3" presStyleCnt="0"/>
      <dgm:spPr/>
    </dgm:pt>
    <dgm:pt modelId="{AF567F8B-904B-4A8E-B6E5-4D515B5C9EC9}" type="pres">
      <dgm:prSet presAssocID="{0303F944-23C4-4EDF-88CC-A2390DDA0B79}" presName="rootText3" presStyleLbl="asst1" presStyleIdx="0" presStyleCnt="2" custScaleX="107883" custScaleY="249007" custLinFactX="-64670" custLinFactY="100000" custLinFactNeighborX="-100000" custLinFactNeighborY="189684">
        <dgm:presLayoutVars>
          <dgm:chPref val="3"/>
        </dgm:presLayoutVars>
      </dgm:prSet>
      <dgm:spPr/>
      <dgm:t>
        <a:bodyPr/>
        <a:lstStyle/>
        <a:p>
          <a:endParaRPr lang="en-US"/>
        </a:p>
      </dgm:t>
    </dgm:pt>
    <dgm:pt modelId="{7DB41168-3465-44CF-9250-38A925E7747D}" type="pres">
      <dgm:prSet presAssocID="{0303F944-23C4-4EDF-88CC-A2390DDA0B79}" presName="rootConnector3" presStyleLbl="asst1" presStyleIdx="0" presStyleCnt="2"/>
      <dgm:spPr/>
      <dgm:t>
        <a:bodyPr/>
        <a:lstStyle/>
        <a:p>
          <a:endParaRPr lang="en-US"/>
        </a:p>
      </dgm:t>
    </dgm:pt>
    <dgm:pt modelId="{23869E42-9ABB-4E0F-88EC-5C7B4D04DF2B}" type="pres">
      <dgm:prSet presAssocID="{0303F944-23C4-4EDF-88CC-A2390DDA0B79}" presName="hierChild6" presStyleCnt="0"/>
      <dgm:spPr/>
    </dgm:pt>
    <dgm:pt modelId="{4719DD35-5EAF-4A2E-AB12-83C665B2ADA9}" type="pres">
      <dgm:prSet presAssocID="{0303F944-23C4-4EDF-88CC-A2390DDA0B79}" presName="hierChild7" presStyleCnt="0"/>
      <dgm:spPr/>
    </dgm:pt>
    <dgm:pt modelId="{4359A6EE-ABE0-4A79-B1D2-8AE5B8627DE8}" type="pres">
      <dgm:prSet presAssocID="{2D4FFF1F-F724-42DF-9A83-8B1A2A8784D8}" presName="Name111" presStyleLbl="parChTrans1D2" presStyleIdx="13" presStyleCnt="14"/>
      <dgm:spPr/>
      <dgm:t>
        <a:bodyPr/>
        <a:lstStyle/>
        <a:p>
          <a:endParaRPr lang="en-US"/>
        </a:p>
      </dgm:t>
    </dgm:pt>
    <dgm:pt modelId="{D7847757-2470-43E2-B236-3C4EF3949F40}" type="pres">
      <dgm:prSet presAssocID="{CD7C4185-9A62-4007-BB95-5A69D4EE577C}" presName="hierRoot3" presStyleCnt="0">
        <dgm:presLayoutVars>
          <dgm:hierBranch val="init"/>
        </dgm:presLayoutVars>
      </dgm:prSet>
      <dgm:spPr/>
    </dgm:pt>
    <dgm:pt modelId="{FF4475E5-288B-4C05-A99D-B4164FFA4DFA}" type="pres">
      <dgm:prSet presAssocID="{CD7C4185-9A62-4007-BB95-5A69D4EE577C}" presName="rootComposite3" presStyleCnt="0"/>
      <dgm:spPr/>
    </dgm:pt>
    <dgm:pt modelId="{B0D31FE3-3978-4DB7-BAB6-55BFD361C616}" type="pres">
      <dgm:prSet presAssocID="{CD7C4185-9A62-4007-BB95-5A69D4EE577C}" presName="rootText3" presStyleLbl="asst1" presStyleIdx="1" presStyleCnt="2" custScaleX="168956" custScaleY="102814" custLinFactX="152300" custLinFactY="-200000" custLinFactNeighborX="200000" custLinFactNeighborY="-217677">
        <dgm:presLayoutVars>
          <dgm:chPref val="3"/>
        </dgm:presLayoutVars>
      </dgm:prSet>
      <dgm:spPr/>
      <dgm:t>
        <a:bodyPr/>
        <a:lstStyle/>
        <a:p>
          <a:endParaRPr lang="en-US"/>
        </a:p>
      </dgm:t>
    </dgm:pt>
    <dgm:pt modelId="{9C4D0A7F-D8E4-48B3-82F8-68CFFAB7CBEA}" type="pres">
      <dgm:prSet presAssocID="{CD7C4185-9A62-4007-BB95-5A69D4EE577C}" presName="rootConnector3" presStyleLbl="asst1" presStyleIdx="1" presStyleCnt="2"/>
      <dgm:spPr/>
      <dgm:t>
        <a:bodyPr/>
        <a:lstStyle/>
        <a:p>
          <a:endParaRPr lang="en-US"/>
        </a:p>
      </dgm:t>
    </dgm:pt>
    <dgm:pt modelId="{CF9517EC-7F2B-4E0C-A736-D898369ED05B}" type="pres">
      <dgm:prSet presAssocID="{CD7C4185-9A62-4007-BB95-5A69D4EE577C}" presName="hierChild6" presStyleCnt="0"/>
      <dgm:spPr/>
    </dgm:pt>
    <dgm:pt modelId="{DFCEE7A8-42C4-450E-9CFD-84C981AF50CC}" type="pres">
      <dgm:prSet presAssocID="{CD7C4185-9A62-4007-BB95-5A69D4EE577C}" presName="hierChild7" presStyleCnt="0"/>
      <dgm:spPr/>
    </dgm:pt>
    <dgm:pt modelId="{15C3B585-4CA8-4BD3-BD20-9C4CFBBF78DC}" type="pres">
      <dgm:prSet presAssocID="{16350308-9A95-481C-A246-DCA81F1D2076}" presName="hierRoot1" presStyleCnt="0">
        <dgm:presLayoutVars>
          <dgm:hierBranch val="init"/>
        </dgm:presLayoutVars>
      </dgm:prSet>
      <dgm:spPr/>
    </dgm:pt>
    <dgm:pt modelId="{315F9939-A69D-494E-B198-AF4138E9A9A3}" type="pres">
      <dgm:prSet presAssocID="{16350308-9A95-481C-A246-DCA81F1D2076}" presName="rootComposite1" presStyleCnt="0"/>
      <dgm:spPr/>
    </dgm:pt>
    <dgm:pt modelId="{47C1609F-DEEA-4589-ADB8-FDC440C34A8D}" type="pres">
      <dgm:prSet presAssocID="{16350308-9A95-481C-A246-DCA81F1D2076}" presName="rootText1" presStyleLbl="node0" presStyleIdx="1" presStyleCnt="4" custScaleX="168956" custScaleY="243450" custLinFactX="100000" custLinFactY="-119991" custLinFactNeighborX="191003" custLinFactNeighborY="-200000">
        <dgm:presLayoutVars>
          <dgm:chPref val="3"/>
        </dgm:presLayoutVars>
      </dgm:prSet>
      <dgm:spPr/>
      <dgm:t>
        <a:bodyPr/>
        <a:lstStyle/>
        <a:p>
          <a:endParaRPr lang="en-US"/>
        </a:p>
      </dgm:t>
    </dgm:pt>
    <dgm:pt modelId="{637C7A30-B801-4F67-81D7-002E0BF1A11C}" type="pres">
      <dgm:prSet presAssocID="{16350308-9A95-481C-A246-DCA81F1D2076}" presName="rootConnector1" presStyleLbl="asst0" presStyleIdx="0" presStyleCnt="0"/>
      <dgm:spPr/>
      <dgm:t>
        <a:bodyPr/>
        <a:lstStyle/>
        <a:p>
          <a:endParaRPr lang="en-US"/>
        </a:p>
      </dgm:t>
    </dgm:pt>
    <dgm:pt modelId="{1F22E28E-735F-4EA9-B82D-34559057CB19}" type="pres">
      <dgm:prSet presAssocID="{16350308-9A95-481C-A246-DCA81F1D2076}" presName="hierChild2" presStyleCnt="0"/>
      <dgm:spPr/>
    </dgm:pt>
    <dgm:pt modelId="{BC4FED1E-E2DA-4258-9981-2DCE996370FC}" type="pres">
      <dgm:prSet presAssocID="{16350308-9A95-481C-A246-DCA81F1D2076}" presName="hierChild3" presStyleCnt="0"/>
      <dgm:spPr/>
    </dgm:pt>
    <dgm:pt modelId="{83442E50-2063-43E4-BD7C-8A9E9431E309}" type="pres">
      <dgm:prSet presAssocID="{425D74FE-6323-40D9-82EA-7EE53A67FA04}" presName="hierRoot1" presStyleCnt="0">
        <dgm:presLayoutVars>
          <dgm:hierBranch val="init"/>
        </dgm:presLayoutVars>
      </dgm:prSet>
      <dgm:spPr/>
    </dgm:pt>
    <dgm:pt modelId="{82EB9171-FF06-4902-8EA2-F5D45261740C}" type="pres">
      <dgm:prSet presAssocID="{425D74FE-6323-40D9-82EA-7EE53A67FA04}" presName="rootComposite1" presStyleCnt="0"/>
      <dgm:spPr/>
    </dgm:pt>
    <dgm:pt modelId="{35E20BFF-C888-456D-9B17-BF7F7162CF2F}" type="pres">
      <dgm:prSet presAssocID="{425D74FE-6323-40D9-82EA-7EE53A67FA04}" presName="rootText1" presStyleLbl="node0" presStyleIdx="2" presStyleCnt="4" custScaleX="218433" custScaleY="180016" custLinFactX="-314893" custLinFactNeighborX="-400000" custLinFactNeighborY="55770">
        <dgm:presLayoutVars>
          <dgm:chPref val="3"/>
        </dgm:presLayoutVars>
      </dgm:prSet>
      <dgm:spPr/>
      <dgm:t>
        <a:bodyPr/>
        <a:lstStyle/>
        <a:p>
          <a:endParaRPr lang="en-US"/>
        </a:p>
      </dgm:t>
    </dgm:pt>
    <dgm:pt modelId="{6ACC6C47-CFF9-4CCA-B7FE-0E6D61944F3E}" type="pres">
      <dgm:prSet presAssocID="{425D74FE-6323-40D9-82EA-7EE53A67FA04}" presName="rootConnector1" presStyleLbl="asst0" presStyleIdx="0" presStyleCnt="0"/>
      <dgm:spPr/>
      <dgm:t>
        <a:bodyPr/>
        <a:lstStyle/>
        <a:p>
          <a:endParaRPr lang="en-US"/>
        </a:p>
      </dgm:t>
    </dgm:pt>
    <dgm:pt modelId="{2614F770-DAE5-4B9D-BDA4-D4932D528479}" type="pres">
      <dgm:prSet presAssocID="{425D74FE-6323-40D9-82EA-7EE53A67FA04}" presName="hierChild2" presStyleCnt="0"/>
      <dgm:spPr/>
    </dgm:pt>
    <dgm:pt modelId="{E2A25899-5395-4EC8-8F02-0EF4F4F3D003}" type="pres">
      <dgm:prSet presAssocID="{425D74FE-6323-40D9-82EA-7EE53A67FA04}" presName="hierChild3" presStyleCnt="0"/>
      <dgm:spPr/>
    </dgm:pt>
    <dgm:pt modelId="{0D232475-7A5E-4B65-8532-46BD66D28E5B}" type="pres">
      <dgm:prSet presAssocID="{607888E2-02ED-4C96-BB6E-44D91966D5F3}" presName="hierRoot1" presStyleCnt="0">
        <dgm:presLayoutVars>
          <dgm:hierBranch val="init"/>
        </dgm:presLayoutVars>
      </dgm:prSet>
      <dgm:spPr/>
    </dgm:pt>
    <dgm:pt modelId="{399D2A32-C613-46F2-8268-B3EF80880D02}" type="pres">
      <dgm:prSet presAssocID="{607888E2-02ED-4C96-BB6E-44D91966D5F3}" presName="rootComposite1" presStyleCnt="0"/>
      <dgm:spPr/>
    </dgm:pt>
    <dgm:pt modelId="{D712C5C3-FD44-4E37-BFD3-11B492750916}" type="pres">
      <dgm:prSet presAssocID="{607888E2-02ED-4C96-BB6E-44D91966D5F3}" presName="rootText1" presStyleLbl="node0" presStyleIdx="3" presStyleCnt="4" custScaleX="216109" custScaleY="181956" custLinFactX="-276525" custLinFactNeighborX="-300000" custLinFactNeighborY="60104">
        <dgm:presLayoutVars>
          <dgm:chPref val="3"/>
        </dgm:presLayoutVars>
      </dgm:prSet>
      <dgm:spPr/>
      <dgm:t>
        <a:bodyPr/>
        <a:lstStyle/>
        <a:p>
          <a:endParaRPr lang="en-US"/>
        </a:p>
      </dgm:t>
    </dgm:pt>
    <dgm:pt modelId="{C1FFD7A4-F22E-4CD1-A957-7004E242BE53}" type="pres">
      <dgm:prSet presAssocID="{607888E2-02ED-4C96-BB6E-44D91966D5F3}" presName="rootConnector1" presStyleLbl="asst0" presStyleIdx="0" presStyleCnt="0"/>
      <dgm:spPr/>
      <dgm:t>
        <a:bodyPr/>
        <a:lstStyle/>
        <a:p>
          <a:endParaRPr lang="en-US"/>
        </a:p>
      </dgm:t>
    </dgm:pt>
    <dgm:pt modelId="{5C2D8EDF-6946-4B34-A66E-A53F8991225E}" type="pres">
      <dgm:prSet presAssocID="{607888E2-02ED-4C96-BB6E-44D91966D5F3}" presName="hierChild2" presStyleCnt="0"/>
      <dgm:spPr/>
    </dgm:pt>
    <dgm:pt modelId="{3C12EDD9-93A8-49EB-A5E3-79A8D9AFFF9F}" type="pres">
      <dgm:prSet presAssocID="{607888E2-02ED-4C96-BB6E-44D91966D5F3}" presName="hierChild3" presStyleCnt="0"/>
      <dgm:spPr/>
    </dgm:pt>
  </dgm:ptLst>
  <dgm:cxnLst>
    <dgm:cxn modelId="{28144811-0CBA-4BF6-BC69-44B9E9680675}" type="presOf" srcId="{607888E2-02ED-4C96-BB6E-44D91966D5F3}" destId="{C1FFD7A4-F22E-4CD1-A957-7004E242BE53}" srcOrd="1" destOrd="0" presId="urn:microsoft.com/office/officeart/2005/8/layout/orgChart1"/>
    <dgm:cxn modelId="{21A0BB85-5B6B-4999-8EBC-50F6BB272F9B}" srcId="{99804DAD-215D-4070-81BC-80121C354E50}" destId="{3E9DF16B-8552-432B-8A11-BCD7918E2C67}" srcOrd="11" destOrd="0" parTransId="{78FC49E3-CAD9-45A6-993E-2C697B6213F7}" sibTransId="{1F1D6A94-FC59-4222-8B04-9DD6508C7DE0}"/>
    <dgm:cxn modelId="{7CCAA28F-672F-4D3B-A4AF-DEEF27ECE051}" type="presOf" srcId="{1D798740-E5ED-4D41-A617-5902AE10787B}" destId="{7F4580C6-4C84-428E-9B40-E52646FC18BD}" srcOrd="0" destOrd="0" presId="urn:microsoft.com/office/officeart/2005/8/layout/orgChart1"/>
    <dgm:cxn modelId="{6C49A933-F203-4C58-B9C2-7BA27AAD2227}" type="presOf" srcId="{D44003CC-5A38-4672-9829-BFAAE63713B4}" destId="{03809E3E-3B71-45B8-9575-30F034694C59}" srcOrd="1" destOrd="0" presId="urn:microsoft.com/office/officeart/2005/8/layout/orgChart1"/>
    <dgm:cxn modelId="{42E5A790-8880-47F8-9341-50D3A782ED58}" type="presOf" srcId="{CD7C4185-9A62-4007-BB95-5A69D4EE577C}" destId="{B0D31FE3-3978-4DB7-BAB6-55BFD361C616}" srcOrd="0" destOrd="0" presId="urn:microsoft.com/office/officeart/2005/8/layout/orgChart1"/>
    <dgm:cxn modelId="{1D149024-0A82-4474-B952-9F2004ADF072}" type="presOf" srcId="{16350308-9A95-481C-A246-DCA81F1D2076}" destId="{47C1609F-DEEA-4589-ADB8-FDC440C34A8D}" srcOrd="0" destOrd="0" presId="urn:microsoft.com/office/officeart/2005/8/layout/orgChart1"/>
    <dgm:cxn modelId="{286F628E-C423-4B8F-B14A-AF59E5F4ED4C}" type="presOf" srcId="{49A5306E-36A8-4ABB-AE46-79AD8C68C4F1}" destId="{F3453AD1-0D78-4760-9276-BE6E7A93D657}" srcOrd="1" destOrd="0" presId="urn:microsoft.com/office/officeart/2005/8/layout/orgChart1"/>
    <dgm:cxn modelId="{A6B0FC8B-EA21-41AC-B053-84E85B177F35}" type="presOf" srcId="{2E495C94-0B97-416B-B36B-7BC93215860C}" destId="{CFC9D819-720F-4400-B1C3-678322C132A3}" srcOrd="0" destOrd="0" presId="urn:microsoft.com/office/officeart/2005/8/layout/orgChart1"/>
    <dgm:cxn modelId="{5D70666D-A6D5-41E7-A6A3-5DDE070BC577}" srcId="{99804DAD-215D-4070-81BC-80121C354E50}" destId="{1D798740-E5ED-4D41-A617-5902AE10787B}" srcOrd="10" destOrd="0" parTransId="{597B656A-F72C-43A1-B16B-B19DD6B02089}" sibTransId="{E0AF7FAF-9C8C-444B-9DD5-ACCD4191D110}"/>
    <dgm:cxn modelId="{6E2D3906-C22F-4710-90E8-4C5DB426C840}" srcId="{99804DAD-215D-4070-81BC-80121C354E50}" destId="{49A5306E-36A8-4ABB-AE46-79AD8C68C4F1}" srcOrd="13" destOrd="0" parTransId="{F070C6D5-8E71-40B2-8E5E-DF7D895DFD2D}" sibTransId="{91746A2A-D44D-42D4-BBEC-BA40E0A6BAA2}"/>
    <dgm:cxn modelId="{A32F5312-E200-4E59-90F6-1AEF75C9329E}" srcId="{99804DAD-215D-4070-81BC-80121C354E50}" destId="{D44003CC-5A38-4672-9829-BFAAE63713B4}" srcOrd="4" destOrd="0" parTransId="{D655B5EA-FA98-4091-A72B-31ED3F140087}" sibTransId="{3C16B444-C736-4F5D-8F61-1CA36E15EA2D}"/>
    <dgm:cxn modelId="{81AB899B-056A-49FC-BEEA-B4313119AB44}" type="presOf" srcId="{F070C6D5-8E71-40B2-8E5E-DF7D895DFD2D}" destId="{7988DD9D-ACBB-46B7-A972-25F9348E5587}" srcOrd="0" destOrd="0" presId="urn:microsoft.com/office/officeart/2005/8/layout/orgChart1"/>
    <dgm:cxn modelId="{5A5D9C17-BE95-4507-AF20-BA155F0D3435}" type="presOf" srcId="{4EE206E0-0A72-4D96-970D-813900968975}" destId="{5CADF8B6-4968-43E3-BB7E-211DEAA78468}" srcOrd="0" destOrd="0" presId="urn:microsoft.com/office/officeart/2005/8/layout/orgChart1"/>
    <dgm:cxn modelId="{E0E8FC3A-17C0-4F29-A7E1-82D30EE971F0}" type="presOf" srcId="{1D798740-E5ED-4D41-A617-5902AE10787B}" destId="{5D31A757-1F0B-465D-BE31-A751C74250B1}" srcOrd="1" destOrd="0" presId="urn:microsoft.com/office/officeart/2005/8/layout/orgChart1"/>
    <dgm:cxn modelId="{F62AE3DB-0C6D-43CF-BC9E-3F44B4C891BA}" type="presOf" srcId="{B3A9504D-2414-4748-AAB6-C59442AE5019}" destId="{A84F8A58-104D-4046-ADB0-799D71A4E120}" srcOrd="0" destOrd="0" presId="urn:microsoft.com/office/officeart/2005/8/layout/orgChart1"/>
    <dgm:cxn modelId="{19D015D3-098B-4065-A5CC-059455B37C61}" srcId="{D0DF88E8-54E3-4440-B8C9-339539F046B3}" destId="{425D74FE-6323-40D9-82EA-7EE53A67FA04}" srcOrd="2" destOrd="0" parTransId="{E88EC635-971A-4C9E-8F4B-2D379D7D6325}" sibTransId="{7378899F-FC8E-4008-BB86-1413188B083D}"/>
    <dgm:cxn modelId="{D7842C26-C681-4503-BDF5-F6EAAE9B4BE4}" type="presOf" srcId="{DC1B811F-A319-455D-BE4D-666A53612148}" destId="{467F7B69-A10B-4FBA-89D3-A2542C1ACC27}" srcOrd="0" destOrd="0" presId="urn:microsoft.com/office/officeart/2005/8/layout/orgChart1"/>
    <dgm:cxn modelId="{34ED2B0C-1B6D-4B30-93B7-521B53529421}" type="presOf" srcId="{73A35A11-232A-4FDB-BE14-F7CCDE315BC3}" destId="{B01213A6-608C-4BBB-986F-CD77591D89D8}" srcOrd="0" destOrd="0" presId="urn:microsoft.com/office/officeart/2005/8/layout/orgChart1"/>
    <dgm:cxn modelId="{E446E1C2-08F5-4EC6-A1C3-09F61663B005}" type="presOf" srcId="{99804DAD-215D-4070-81BC-80121C354E50}" destId="{5EC6143F-ACAA-43F1-851A-AB0936FDBF90}" srcOrd="0" destOrd="0" presId="urn:microsoft.com/office/officeart/2005/8/layout/orgChart1"/>
    <dgm:cxn modelId="{3ABDDF33-9128-4978-9D38-5C38A13072F8}" type="presOf" srcId="{22AADC63-812D-4769-9B64-03BB61676F04}" destId="{FEA409FE-89D5-4594-B06D-3A03F1F128B9}" srcOrd="0" destOrd="0" presId="urn:microsoft.com/office/officeart/2005/8/layout/orgChart1"/>
    <dgm:cxn modelId="{23F4B8D5-07D1-4C8A-AF20-31E0A33F6A2B}" type="presOf" srcId="{763B4322-F78F-4835-B09B-7EEA9E2EB24A}" destId="{8AF94B62-E0A3-459F-B6E1-B7DE1C18BE14}" srcOrd="0" destOrd="0" presId="urn:microsoft.com/office/officeart/2005/8/layout/orgChart1"/>
    <dgm:cxn modelId="{F3B8A79E-1411-4964-BFB6-24B36CBAF20B}" type="presOf" srcId="{768EDD59-58DC-4816-94F1-60E35A5B06E0}" destId="{DBD47E9B-A8F1-426B-93C8-B1EE08CA1EC3}" srcOrd="0" destOrd="0" presId="urn:microsoft.com/office/officeart/2005/8/layout/orgChart1"/>
    <dgm:cxn modelId="{9A3E0F12-2E1D-40DB-9B4C-012D47AB3516}" type="presOf" srcId="{B3A9504D-2414-4748-AAB6-C59442AE5019}" destId="{F486B953-6315-4309-814B-1EF2D1B6BA90}" srcOrd="1" destOrd="0" presId="urn:microsoft.com/office/officeart/2005/8/layout/orgChart1"/>
    <dgm:cxn modelId="{289D67F6-9270-4F6F-B3BD-EDFCD6AC94EC}" type="presOf" srcId="{D44003CC-5A38-4672-9829-BFAAE63713B4}" destId="{624F8859-CABC-4F9C-BC0A-2A23383A2ECF}" srcOrd="0" destOrd="0" presId="urn:microsoft.com/office/officeart/2005/8/layout/orgChart1"/>
    <dgm:cxn modelId="{A2E98F59-2B5F-44A2-9569-61BD280533C2}" type="presOf" srcId="{D2D31B6F-7F92-4AEF-8AAC-9DB06719B10A}" destId="{F9B25D03-46B9-433D-83E2-F57F0AD7F734}" srcOrd="0" destOrd="0" presId="urn:microsoft.com/office/officeart/2005/8/layout/orgChart1"/>
    <dgm:cxn modelId="{2771294D-2F2A-4FEF-A252-BE1ACF91D36B}" type="presOf" srcId="{D36E0BF7-E47E-4ECF-A278-E3FF6DF617AE}" destId="{A2FCE998-2214-44C5-9546-FE4D0FCB8C17}" srcOrd="1" destOrd="0" presId="urn:microsoft.com/office/officeart/2005/8/layout/orgChart1"/>
    <dgm:cxn modelId="{F5B11132-916F-4586-B8BA-72F90DAFA560}" type="presOf" srcId="{597B656A-F72C-43A1-B16B-B19DD6B02089}" destId="{246E4D8D-3569-4F2A-9FF1-81DB4F76416D}" srcOrd="0" destOrd="0" presId="urn:microsoft.com/office/officeart/2005/8/layout/orgChart1"/>
    <dgm:cxn modelId="{D3FA7A34-F421-4B2B-BF53-DA1A66CE4912}" srcId="{D0DF88E8-54E3-4440-B8C9-339539F046B3}" destId="{16350308-9A95-481C-A246-DCA81F1D2076}" srcOrd="1" destOrd="0" parTransId="{374A7D90-7A76-4111-A9DB-10A61142B8D7}" sibTransId="{54260482-97DB-47A3-818E-EA5EEE4D82C4}"/>
    <dgm:cxn modelId="{FFD42747-9996-4E24-A49E-35BD59E684AD}" srcId="{D0DF88E8-54E3-4440-B8C9-339539F046B3}" destId="{99804DAD-215D-4070-81BC-80121C354E50}" srcOrd="0" destOrd="0" parTransId="{8B1E0D61-3E6C-4748-AB11-9321C1E1881E}" sibTransId="{22B40B63-ACBE-459D-BD69-FD492873C5C2}"/>
    <dgm:cxn modelId="{234ED522-BAA4-4016-A0A9-8CF97DBE2D3C}" type="presOf" srcId="{4906CE8B-9EDE-4400-BF8B-C0A89B27DF80}" destId="{59A88570-BD67-4B15-BD59-BFA253DC3870}" srcOrd="1" destOrd="0" presId="urn:microsoft.com/office/officeart/2005/8/layout/orgChart1"/>
    <dgm:cxn modelId="{AAA180D0-9522-4174-8AF4-C44FE47E4C6B}" type="presOf" srcId="{2E495C94-0B97-416B-B36B-7BC93215860C}" destId="{BD695004-DA0F-416B-88E4-2C932967E11F}" srcOrd="1" destOrd="0" presId="urn:microsoft.com/office/officeart/2005/8/layout/orgChart1"/>
    <dgm:cxn modelId="{EBCFCEC5-E779-4A61-8BD8-BA734F3C85C9}" type="presOf" srcId="{D655B5EA-FA98-4091-A72B-31ED3F140087}" destId="{D694300D-4BC5-4406-92D0-391736E31D88}" srcOrd="0" destOrd="0" presId="urn:microsoft.com/office/officeart/2005/8/layout/orgChart1"/>
    <dgm:cxn modelId="{7388A730-551C-41FA-A0C8-D74D70527B2C}" type="presOf" srcId="{425D74FE-6323-40D9-82EA-7EE53A67FA04}" destId="{6ACC6C47-CFF9-4CCA-B7FE-0E6D61944F3E}" srcOrd="1" destOrd="0" presId="urn:microsoft.com/office/officeart/2005/8/layout/orgChart1"/>
    <dgm:cxn modelId="{F74F58B3-E61E-4864-91EA-3A2E0C3C1174}" type="presOf" srcId="{0303F944-23C4-4EDF-88CC-A2390DDA0B79}" destId="{AF567F8B-904B-4A8E-B6E5-4D515B5C9EC9}" srcOrd="0" destOrd="0" presId="urn:microsoft.com/office/officeart/2005/8/layout/orgChart1"/>
    <dgm:cxn modelId="{582A3C86-2339-4ECA-945F-B38C2545F312}" srcId="{99804DAD-215D-4070-81BC-80121C354E50}" destId="{D36E0BF7-E47E-4ECF-A278-E3FF6DF617AE}" srcOrd="2" destOrd="0" parTransId="{763B4322-F78F-4835-B09B-7EEA9E2EB24A}" sibTransId="{FF9839BA-6E65-4C04-AF56-7FF12CDF7CD8}"/>
    <dgm:cxn modelId="{4A862286-EA9E-4E11-A7A7-E13F581CEAC1}" srcId="{99804DAD-215D-4070-81BC-80121C354E50}" destId="{73A35A11-232A-4FDB-BE14-F7CCDE315BC3}" srcOrd="9" destOrd="0" parTransId="{F14AFEC3-ACFB-43D4-BBB0-1E6125C59BEF}" sibTransId="{6F8F2101-BEF3-40CE-8B13-168A31E71C17}"/>
    <dgm:cxn modelId="{38FF1812-FA36-4596-82BB-9BA0638B1E29}" type="presOf" srcId="{A0EE64D5-5190-4061-99B1-446190E3AE17}" destId="{1D2CFB73-4D9F-4B2A-B162-0E0A2AF7E9D3}" srcOrd="0" destOrd="0" presId="urn:microsoft.com/office/officeart/2005/8/layout/orgChart1"/>
    <dgm:cxn modelId="{9A230585-ABA4-4A57-8FCA-A02A53526B61}" srcId="{99804DAD-215D-4070-81BC-80121C354E50}" destId="{B3A9504D-2414-4748-AAB6-C59442AE5019}" srcOrd="12" destOrd="0" parTransId="{22AADC63-812D-4769-9B64-03BB61676F04}" sibTransId="{CE929FA2-89B3-4D09-A9FE-91F929818A11}"/>
    <dgm:cxn modelId="{9B5601F0-2120-4FE1-9117-66BC197E5855}" type="presOf" srcId="{73A35A11-232A-4FDB-BE14-F7CCDE315BC3}" destId="{4BF0B8CC-B52D-48C0-9F6C-2B608B3B3550}" srcOrd="1" destOrd="0" presId="urn:microsoft.com/office/officeart/2005/8/layout/orgChart1"/>
    <dgm:cxn modelId="{61E42E1C-1336-4FA6-B696-38838A8441CA}" type="presOf" srcId="{47CE942B-D5B5-43AB-958E-89CB92E119D6}" destId="{2E25676A-2053-4DF6-851C-27885BDB7FFA}" srcOrd="1" destOrd="0" presId="urn:microsoft.com/office/officeart/2005/8/layout/orgChart1"/>
    <dgm:cxn modelId="{0BB111F8-7CBA-4BF4-A9D1-A065DAED4D00}" type="presOf" srcId="{2D4FFF1F-F724-42DF-9A83-8B1A2A8784D8}" destId="{4359A6EE-ABE0-4A79-B1D2-8AE5B8627DE8}" srcOrd="0" destOrd="0" presId="urn:microsoft.com/office/officeart/2005/8/layout/orgChart1"/>
    <dgm:cxn modelId="{6CB11E99-9A94-4FAE-B0D7-55B922C4AB5D}" type="presOf" srcId="{99804DAD-215D-4070-81BC-80121C354E50}" destId="{9DC65508-E3E7-4476-9508-9C8A83229C80}" srcOrd="1" destOrd="0" presId="urn:microsoft.com/office/officeart/2005/8/layout/orgChart1"/>
    <dgm:cxn modelId="{95F62AA1-0DB9-43B5-89B9-E63802E93D9E}" srcId="{99804DAD-215D-4070-81BC-80121C354E50}" destId="{47CE942B-D5B5-43AB-958E-89CB92E119D6}" srcOrd="3" destOrd="0" parTransId="{DC1B811F-A319-455D-BE4D-666A53612148}" sibTransId="{E20BEBE7-BBE8-4CC9-8967-D110148C89D9}"/>
    <dgm:cxn modelId="{02CEFEDF-7364-4978-9D20-A79E574D1614}" type="presOf" srcId="{62B46349-C26D-4E76-BE42-5F44D2A39549}" destId="{97B073E5-0FDA-4457-8E05-35BBB9564539}" srcOrd="0" destOrd="0" presId="urn:microsoft.com/office/officeart/2005/8/layout/orgChart1"/>
    <dgm:cxn modelId="{86A25EA6-1612-4D99-9C2E-7D1C0B24187B}" type="presOf" srcId="{D2D31B6F-7F92-4AEF-8AAC-9DB06719B10A}" destId="{8149E443-6E34-40C0-A26F-4C3E488CE901}" srcOrd="1" destOrd="0" presId="urn:microsoft.com/office/officeart/2005/8/layout/orgChart1"/>
    <dgm:cxn modelId="{819E2471-A619-4F90-8B51-880F5AD2FEB3}" srcId="{99804DAD-215D-4070-81BC-80121C354E50}" destId="{768EDD59-58DC-4816-94F1-60E35A5B06E0}" srcOrd="7" destOrd="0" parTransId="{85EFB358-4B27-4114-A02B-28F1B3D2D3C1}" sibTransId="{B84599EF-B306-4C6D-92DB-55DF5C1D424B}"/>
    <dgm:cxn modelId="{A9D3CA84-1387-44E0-A755-77D7774AD928}" type="presOf" srcId="{D0DF88E8-54E3-4440-B8C9-339539F046B3}" destId="{DD505292-466E-451D-A13B-9D2B93E112A7}" srcOrd="0" destOrd="0" presId="urn:microsoft.com/office/officeart/2005/8/layout/orgChart1"/>
    <dgm:cxn modelId="{C74034B3-E7D7-4C80-9603-0105FEE72654}" type="presOf" srcId="{85EFB358-4B27-4114-A02B-28F1B3D2D3C1}" destId="{0C4E5C7A-3714-402C-A783-A54CF94F6E80}" srcOrd="0" destOrd="0" presId="urn:microsoft.com/office/officeart/2005/8/layout/orgChart1"/>
    <dgm:cxn modelId="{1FF6E1B6-BDA5-4614-AB41-6DCBE89A4348}" srcId="{99804DAD-215D-4070-81BC-80121C354E50}" destId="{CD7C4185-9A62-4007-BB95-5A69D4EE577C}" srcOrd="1" destOrd="0" parTransId="{2D4FFF1F-F724-42DF-9A83-8B1A2A8784D8}" sibTransId="{6E57BB1F-9995-4A6B-AD7A-F5019CB0977A}"/>
    <dgm:cxn modelId="{289E4774-2813-49A4-AED4-97E8D89D60DC}" type="presOf" srcId="{768EDD59-58DC-4816-94F1-60E35A5B06E0}" destId="{F8AAC490-3506-4664-BB81-F889608D5FDC}" srcOrd="1" destOrd="0" presId="urn:microsoft.com/office/officeart/2005/8/layout/orgChart1"/>
    <dgm:cxn modelId="{ADD3CAF9-2837-4040-B23B-0D95E700ED9C}" type="presOf" srcId="{D36E0BF7-E47E-4ECF-A278-E3FF6DF617AE}" destId="{5C97FD9D-C319-4FE9-9DF3-18B0D1D8A4CD}" srcOrd="0" destOrd="0" presId="urn:microsoft.com/office/officeart/2005/8/layout/orgChart1"/>
    <dgm:cxn modelId="{B69A22BE-8630-4326-992F-8CDDA62C0777}" type="presOf" srcId="{0303F944-23C4-4EDF-88CC-A2390DDA0B79}" destId="{7DB41168-3465-44CF-9250-38A925E7747D}" srcOrd="1" destOrd="0" presId="urn:microsoft.com/office/officeart/2005/8/layout/orgChart1"/>
    <dgm:cxn modelId="{8AFA4678-C65B-4104-A296-0002592F060C}" srcId="{99804DAD-215D-4070-81BC-80121C354E50}" destId="{4906CE8B-9EDE-4400-BF8B-C0A89B27DF80}" srcOrd="8" destOrd="0" parTransId="{4EE206E0-0A72-4D96-970D-813900968975}" sibTransId="{E0885C6B-DACB-48F0-BB5E-CA06328006E1}"/>
    <dgm:cxn modelId="{47668D40-607E-4404-885F-842AE55499D5}" type="presOf" srcId="{08976635-8CAF-4E8A-BB91-F56FC7D63DF4}" destId="{1FDC4BBB-AB65-4DFC-968B-FA2C0AC53F5F}" srcOrd="0" destOrd="0" presId="urn:microsoft.com/office/officeart/2005/8/layout/orgChart1"/>
    <dgm:cxn modelId="{F7272ED4-AC2A-4ACF-96B3-A708DFBECADB}" type="presOf" srcId="{3E9DF16B-8552-432B-8A11-BCD7918E2C67}" destId="{3D90D633-43E2-4872-920D-EE6B84F2E551}" srcOrd="1" destOrd="0" presId="urn:microsoft.com/office/officeart/2005/8/layout/orgChart1"/>
    <dgm:cxn modelId="{203D034D-3726-43AB-B0E3-D665FBDAEA48}" type="presOf" srcId="{78FC49E3-CAD9-45A6-993E-2C697B6213F7}" destId="{8924EFBD-47DE-4B69-8401-511ADCAEF8EA}" srcOrd="0" destOrd="0" presId="urn:microsoft.com/office/officeart/2005/8/layout/orgChart1"/>
    <dgm:cxn modelId="{A77EB170-819A-4F91-B188-A8968CE147FC}" type="presOf" srcId="{3E9DF16B-8552-432B-8A11-BCD7918E2C67}" destId="{FB0477C5-87CB-4015-83F0-E011FA51FC22}" srcOrd="0" destOrd="0" presId="urn:microsoft.com/office/officeart/2005/8/layout/orgChart1"/>
    <dgm:cxn modelId="{579E5C20-341D-493F-B156-0A1555ED3B68}" srcId="{99804DAD-215D-4070-81BC-80121C354E50}" destId="{2E495C94-0B97-416B-B36B-7BC93215860C}" srcOrd="6" destOrd="0" parTransId="{08976635-8CAF-4E8A-BB91-F56FC7D63DF4}" sibTransId="{B4FE4D3F-E1AE-483D-B449-27AFA148C702}"/>
    <dgm:cxn modelId="{4DC205F7-8F85-422A-BEE1-DCEABC022455}" type="presOf" srcId="{F14AFEC3-ACFB-43D4-BBB0-1E6125C59BEF}" destId="{C41459BA-81D1-4BDC-A9AD-EFF2F4F83F9C}" srcOrd="0" destOrd="0" presId="urn:microsoft.com/office/officeart/2005/8/layout/orgChart1"/>
    <dgm:cxn modelId="{F3F1486E-FA2D-4D95-93EB-AE98BD29D8B3}" type="presOf" srcId="{425D74FE-6323-40D9-82EA-7EE53A67FA04}" destId="{35E20BFF-C888-456D-9B17-BF7F7162CF2F}" srcOrd="0" destOrd="0" presId="urn:microsoft.com/office/officeart/2005/8/layout/orgChart1"/>
    <dgm:cxn modelId="{81D5AC39-0355-42F2-8BEA-66ECC2D0CBE4}" type="presOf" srcId="{47CE942B-D5B5-43AB-958E-89CB92E119D6}" destId="{972C6BCF-D1F6-49E4-82BF-F09055ED2928}" srcOrd="0" destOrd="0" presId="urn:microsoft.com/office/officeart/2005/8/layout/orgChart1"/>
    <dgm:cxn modelId="{BC193316-DA42-4DCF-A3FF-7C20D886D94D}" srcId="{99804DAD-215D-4070-81BC-80121C354E50}" destId="{D2D31B6F-7F92-4AEF-8AAC-9DB06719B10A}" srcOrd="5" destOrd="0" parTransId="{62B46349-C26D-4E76-BE42-5F44D2A39549}" sibTransId="{93720599-5426-44BC-B402-DCCA65B6A221}"/>
    <dgm:cxn modelId="{C1D9C2B4-41B8-4DE9-A20F-D2ABCEC1ECCE}" type="presOf" srcId="{16350308-9A95-481C-A246-DCA81F1D2076}" destId="{637C7A30-B801-4F67-81D7-002E0BF1A11C}" srcOrd="1" destOrd="0" presId="urn:microsoft.com/office/officeart/2005/8/layout/orgChart1"/>
    <dgm:cxn modelId="{47086528-6467-4AEE-9A05-A178AC66EFDC}" srcId="{D0DF88E8-54E3-4440-B8C9-339539F046B3}" destId="{607888E2-02ED-4C96-BB6E-44D91966D5F3}" srcOrd="3" destOrd="0" parTransId="{ACB128CD-B19B-4495-BD05-B4BD46B08313}" sibTransId="{643C70BB-7E39-4A11-AE65-AE7277911484}"/>
    <dgm:cxn modelId="{607C467B-0FBC-4E00-B7D2-39AF0FFD6522}" type="presOf" srcId="{CD7C4185-9A62-4007-BB95-5A69D4EE577C}" destId="{9C4D0A7F-D8E4-48B3-82F8-68CFFAB7CBEA}" srcOrd="1" destOrd="0" presId="urn:microsoft.com/office/officeart/2005/8/layout/orgChart1"/>
    <dgm:cxn modelId="{DF165688-D0ED-4157-83F6-8043DE96C22D}" srcId="{99804DAD-215D-4070-81BC-80121C354E50}" destId="{0303F944-23C4-4EDF-88CC-A2390DDA0B79}" srcOrd="0" destOrd="0" parTransId="{A0EE64D5-5190-4061-99B1-446190E3AE17}" sibTransId="{86B4C5FC-2395-488E-BCA5-B005F7DCD33B}"/>
    <dgm:cxn modelId="{BD8CA607-59F9-4F02-A2E9-6DB53F999DEA}" type="presOf" srcId="{49A5306E-36A8-4ABB-AE46-79AD8C68C4F1}" destId="{147AE9A5-F0E1-43EA-8E3D-3E93DA163C88}" srcOrd="0" destOrd="0" presId="urn:microsoft.com/office/officeart/2005/8/layout/orgChart1"/>
    <dgm:cxn modelId="{C1F19738-D6DF-464E-BB93-07EC3EF8C958}" type="presOf" srcId="{607888E2-02ED-4C96-BB6E-44D91966D5F3}" destId="{D712C5C3-FD44-4E37-BFD3-11B492750916}" srcOrd="0" destOrd="0" presId="urn:microsoft.com/office/officeart/2005/8/layout/orgChart1"/>
    <dgm:cxn modelId="{EFBB5D24-8FA5-467F-9838-F223F922D767}" type="presOf" srcId="{4906CE8B-9EDE-4400-BF8B-C0A89B27DF80}" destId="{B8282FDF-A400-48CB-B553-BED3FD0300FF}" srcOrd="0" destOrd="0" presId="urn:microsoft.com/office/officeart/2005/8/layout/orgChart1"/>
    <dgm:cxn modelId="{1E48013E-BBAF-435B-AAD1-F5F4BBB48889}" type="presParOf" srcId="{DD505292-466E-451D-A13B-9D2B93E112A7}" destId="{F50D55D6-37E2-4D66-B1FB-70E57421FEC7}" srcOrd="0" destOrd="0" presId="urn:microsoft.com/office/officeart/2005/8/layout/orgChart1"/>
    <dgm:cxn modelId="{1329B790-09AF-4F5A-8410-7BE10B69A595}" type="presParOf" srcId="{F50D55D6-37E2-4D66-B1FB-70E57421FEC7}" destId="{992C16D5-F69B-463A-8A17-20C470A4082C}" srcOrd="0" destOrd="0" presId="urn:microsoft.com/office/officeart/2005/8/layout/orgChart1"/>
    <dgm:cxn modelId="{24231FB8-F758-4BD0-AAFD-4C96112E5128}" type="presParOf" srcId="{992C16D5-F69B-463A-8A17-20C470A4082C}" destId="{5EC6143F-ACAA-43F1-851A-AB0936FDBF90}" srcOrd="0" destOrd="0" presId="urn:microsoft.com/office/officeart/2005/8/layout/orgChart1"/>
    <dgm:cxn modelId="{138FEDBD-C56B-4F0C-BF89-9EF3E04C447E}" type="presParOf" srcId="{992C16D5-F69B-463A-8A17-20C470A4082C}" destId="{9DC65508-E3E7-4476-9508-9C8A83229C80}" srcOrd="1" destOrd="0" presId="urn:microsoft.com/office/officeart/2005/8/layout/orgChart1"/>
    <dgm:cxn modelId="{C617C73E-3E2B-4A64-8B75-213015D95BBB}" type="presParOf" srcId="{F50D55D6-37E2-4D66-B1FB-70E57421FEC7}" destId="{2254107E-061A-481D-B94D-44D6850F09D1}" srcOrd="1" destOrd="0" presId="urn:microsoft.com/office/officeart/2005/8/layout/orgChart1"/>
    <dgm:cxn modelId="{5CE8EC27-0F16-4278-A7AD-FD80D3B491E9}" type="presParOf" srcId="{2254107E-061A-481D-B94D-44D6850F09D1}" destId="{8AF94B62-E0A3-459F-B6E1-B7DE1C18BE14}" srcOrd="0" destOrd="0" presId="urn:microsoft.com/office/officeart/2005/8/layout/orgChart1"/>
    <dgm:cxn modelId="{542FF7B7-676A-41D7-AFF1-ADDDE34ABA24}" type="presParOf" srcId="{2254107E-061A-481D-B94D-44D6850F09D1}" destId="{B4699213-5BC2-4AEE-89F0-2B7C946FB0C4}" srcOrd="1" destOrd="0" presId="urn:microsoft.com/office/officeart/2005/8/layout/orgChart1"/>
    <dgm:cxn modelId="{5944953E-56DD-4B3E-8199-28AC7B655D0F}" type="presParOf" srcId="{B4699213-5BC2-4AEE-89F0-2B7C946FB0C4}" destId="{A4162A93-1719-4994-90FB-54F2A8697860}" srcOrd="0" destOrd="0" presId="urn:microsoft.com/office/officeart/2005/8/layout/orgChart1"/>
    <dgm:cxn modelId="{A41B444B-7228-423C-AC71-CEEB0F5373D2}" type="presParOf" srcId="{A4162A93-1719-4994-90FB-54F2A8697860}" destId="{5C97FD9D-C319-4FE9-9DF3-18B0D1D8A4CD}" srcOrd="0" destOrd="0" presId="urn:microsoft.com/office/officeart/2005/8/layout/orgChart1"/>
    <dgm:cxn modelId="{94723358-A3FB-4969-9D0D-A42CED84E1B6}" type="presParOf" srcId="{A4162A93-1719-4994-90FB-54F2A8697860}" destId="{A2FCE998-2214-44C5-9546-FE4D0FCB8C17}" srcOrd="1" destOrd="0" presId="urn:microsoft.com/office/officeart/2005/8/layout/orgChart1"/>
    <dgm:cxn modelId="{6070A044-B65B-4C66-B324-12A4522434C3}" type="presParOf" srcId="{B4699213-5BC2-4AEE-89F0-2B7C946FB0C4}" destId="{CE5C0C18-3A4C-4EC4-8101-5EF9DBEE5FC6}" srcOrd="1" destOrd="0" presId="urn:microsoft.com/office/officeart/2005/8/layout/orgChart1"/>
    <dgm:cxn modelId="{0666F8AC-5790-4E4E-9571-FFFBD22E7BBC}" type="presParOf" srcId="{B4699213-5BC2-4AEE-89F0-2B7C946FB0C4}" destId="{FA13F8E0-DFC4-4365-833F-38C3EBC2CDCA}" srcOrd="2" destOrd="0" presId="urn:microsoft.com/office/officeart/2005/8/layout/orgChart1"/>
    <dgm:cxn modelId="{7DD4AD18-E8EB-400B-8D71-75FAF3F295C2}" type="presParOf" srcId="{2254107E-061A-481D-B94D-44D6850F09D1}" destId="{467F7B69-A10B-4FBA-89D3-A2542C1ACC27}" srcOrd="2" destOrd="0" presId="urn:microsoft.com/office/officeart/2005/8/layout/orgChart1"/>
    <dgm:cxn modelId="{A8E7B31C-E48B-4868-8CDE-18AD284DAE02}" type="presParOf" srcId="{2254107E-061A-481D-B94D-44D6850F09D1}" destId="{2FE65824-4B68-4A1B-A437-88A41198B051}" srcOrd="3" destOrd="0" presId="urn:microsoft.com/office/officeart/2005/8/layout/orgChart1"/>
    <dgm:cxn modelId="{04A1FCAF-D36F-47C9-8AD6-713F034032B9}" type="presParOf" srcId="{2FE65824-4B68-4A1B-A437-88A41198B051}" destId="{8966EAC9-E853-448C-B8C2-778FDB40FAF8}" srcOrd="0" destOrd="0" presId="urn:microsoft.com/office/officeart/2005/8/layout/orgChart1"/>
    <dgm:cxn modelId="{188D2606-FDB8-4EFD-84BD-CFB184564098}" type="presParOf" srcId="{8966EAC9-E853-448C-B8C2-778FDB40FAF8}" destId="{972C6BCF-D1F6-49E4-82BF-F09055ED2928}" srcOrd="0" destOrd="0" presId="urn:microsoft.com/office/officeart/2005/8/layout/orgChart1"/>
    <dgm:cxn modelId="{381AEDFF-2930-4841-89C0-A69D2654CB30}" type="presParOf" srcId="{8966EAC9-E853-448C-B8C2-778FDB40FAF8}" destId="{2E25676A-2053-4DF6-851C-27885BDB7FFA}" srcOrd="1" destOrd="0" presId="urn:microsoft.com/office/officeart/2005/8/layout/orgChart1"/>
    <dgm:cxn modelId="{83198D3B-6037-42D5-9832-52BD57F7C7A5}" type="presParOf" srcId="{2FE65824-4B68-4A1B-A437-88A41198B051}" destId="{42E8EDDA-4063-4F73-8DCA-7762606E4F16}" srcOrd="1" destOrd="0" presId="urn:microsoft.com/office/officeart/2005/8/layout/orgChart1"/>
    <dgm:cxn modelId="{94F94039-2865-432B-8A14-89125CC7BFD7}" type="presParOf" srcId="{2FE65824-4B68-4A1B-A437-88A41198B051}" destId="{1FE1F67E-5174-4F59-AD24-83AC9EA674BA}" srcOrd="2" destOrd="0" presId="urn:microsoft.com/office/officeart/2005/8/layout/orgChart1"/>
    <dgm:cxn modelId="{D0F91D7F-3160-4B8D-9B3F-94CC3F521F1E}" type="presParOf" srcId="{2254107E-061A-481D-B94D-44D6850F09D1}" destId="{D694300D-4BC5-4406-92D0-391736E31D88}" srcOrd="4" destOrd="0" presId="urn:microsoft.com/office/officeart/2005/8/layout/orgChart1"/>
    <dgm:cxn modelId="{7184D886-7864-4352-A101-93051B2F62DF}" type="presParOf" srcId="{2254107E-061A-481D-B94D-44D6850F09D1}" destId="{B6F7215C-20B0-4312-99EF-1D73B0A932DF}" srcOrd="5" destOrd="0" presId="urn:microsoft.com/office/officeart/2005/8/layout/orgChart1"/>
    <dgm:cxn modelId="{9FC4EAEA-CFF0-43A1-8D07-DAEA8DCBD85B}" type="presParOf" srcId="{B6F7215C-20B0-4312-99EF-1D73B0A932DF}" destId="{D6511485-5FCD-4609-846E-FBAB424FD1F7}" srcOrd="0" destOrd="0" presId="urn:microsoft.com/office/officeart/2005/8/layout/orgChart1"/>
    <dgm:cxn modelId="{24C14A87-FA09-4FB6-A6A7-D05E27F81699}" type="presParOf" srcId="{D6511485-5FCD-4609-846E-FBAB424FD1F7}" destId="{624F8859-CABC-4F9C-BC0A-2A23383A2ECF}" srcOrd="0" destOrd="0" presId="urn:microsoft.com/office/officeart/2005/8/layout/orgChart1"/>
    <dgm:cxn modelId="{5A98D401-145F-4EDD-993D-F50A00EF2D95}" type="presParOf" srcId="{D6511485-5FCD-4609-846E-FBAB424FD1F7}" destId="{03809E3E-3B71-45B8-9575-30F034694C59}" srcOrd="1" destOrd="0" presId="urn:microsoft.com/office/officeart/2005/8/layout/orgChart1"/>
    <dgm:cxn modelId="{3F1566CD-84AB-4DA5-B002-CDC73032F1E4}" type="presParOf" srcId="{B6F7215C-20B0-4312-99EF-1D73B0A932DF}" destId="{528BCF84-2B49-484C-B124-CDF5C4703EE2}" srcOrd="1" destOrd="0" presId="urn:microsoft.com/office/officeart/2005/8/layout/orgChart1"/>
    <dgm:cxn modelId="{17B06114-9B9F-453C-BB6E-7DDA0FB32722}" type="presParOf" srcId="{B6F7215C-20B0-4312-99EF-1D73B0A932DF}" destId="{DE7E9E14-A284-4795-B660-C85F0DF0BCE6}" srcOrd="2" destOrd="0" presId="urn:microsoft.com/office/officeart/2005/8/layout/orgChart1"/>
    <dgm:cxn modelId="{D91EA2F2-9074-44A7-AE21-920A72054ADE}" type="presParOf" srcId="{2254107E-061A-481D-B94D-44D6850F09D1}" destId="{97B073E5-0FDA-4457-8E05-35BBB9564539}" srcOrd="6" destOrd="0" presId="urn:microsoft.com/office/officeart/2005/8/layout/orgChart1"/>
    <dgm:cxn modelId="{F4882B16-E8C6-44EE-819C-BEA51D380EA1}" type="presParOf" srcId="{2254107E-061A-481D-B94D-44D6850F09D1}" destId="{48C42136-3BAC-4F80-9BE5-214B64D061D5}" srcOrd="7" destOrd="0" presId="urn:microsoft.com/office/officeart/2005/8/layout/orgChart1"/>
    <dgm:cxn modelId="{7E0BF251-27AA-4EDC-AB4D-4557D705677D}" type="presParOf" srcId="{48C42136-3BAC-4F80-9BE5-214B64D061D5}" destId="{0DEB4400-3C5A-45CE-A3FA-9D37CBC095FA}" srcOrd="0" destOrd="0" presId="urn:microsoft.com/office/officeart/2005/8/layout/orgChart1"/>
    <dgm:cxn modelId="{755ED507-326B-4756-A487-AEE08AD3DAB4}" type="presParOf" srcId="{0DEB4400-3C5A-45CE-A3FA-9D37CBC095FA}" destId="{F9B25D03-46B9-433D-83E2-F57F0AD7F734}" srcOrd="0" destOrd="0" presId="urn:microsoft.com/office/officeart/2005/8/layout/orgChart1"/>
    <dgm:cxn modelId="{1A30C80E-8C29-4A39-B8F6-32C889D77B3C}" type="presParOf" srcId="{0DEB4400-3C5A-45CE-A3FA-9D37CBC095FA}" destId="{8149E443-6E34-40C0-A26F-4C3E488CE901}" srcOrd="1" destOrd="0" presId="urn:microsoft.com/office/officeart/2005/8/layout/orgChart1"/>
    <dgm:cxn modelId="{01782BF3-EBF7-4B1D-ACDA-6FEBBB215C59}" type="presParOf" srcId="{48C42136-3BAC-4F80-9BE5-214B64D061D5}" destId="{B71A988F-BF03-4354-A140-5391CC55DC6C}" srcOrd="1" destOrd="0" presId="urn:microsoft.com/office/officeart/2005/8/layout/orgChart1"/>
    <dgm:cxn modelId="{B702C767-443D-4C49-A40F-F04920421EF6}" type="presParOf" srcId="{48C42136-3BAC-4F80-9BE5-214B64D061D5}" destId="{51CFE4E3-BF96-4524-84ED-C49B65190484}" srcOrd="2" destOrd="0" presId="urn:microsoft.com/office/officeart/2005/8/layout/orgChart1"/>
    <dgm:cxn modelId="{A1EFDCF0-A43C-417F-B817-B04231E96596}" type="presParOf" srcId="{2254107E-061A-481D-B94D-44D6850F09D1}" destId="{1FDC4BBB-AB65-4DFC-968B-FA2C0AC53F5F}" srcOrd="8" destOrd="0" presId="urn:microsoft.com/office/officeart/2005/8/layout/orgChart1"/>
    <dgm:cxn modelId="{D82B7F81-9F92-4091-BDC7-FA71B7A317C6}" type="presParOf" srcId="{2254107E-061A-481D-B94D-44D6850F09D1}" destId="{8920A642-313C-4DFB-BDB9-DE003DC86212}" srcOrd="9" destOrd="0" presId="urn:microsoft.com/office/officeart/2005/8/layout/orgChart1"/>
    <dgm:cxn modelId="{5B5CCF6C-F01E-434F-9F65-89F864BF770F}" type="presParOf" srcId="{8920A642-313C-4DFB-BDB9-DE003DC86212}" destId="{2CD3643B-C408-4B09-82AC-491D0B1F8B4A}" srcOrd="0" destOrd="0" presId="urn:microsoft.com/office/officeart/2005/8/layout/orgChart1"/>
    <dgm:cxn modelId="{33DAF0C9-E6D4-456C-ACF9-64210CC51209}" type="presParOf" srcId="{2CD3643B-C408-4B09-82AC-491D0B1F8B4A}" destId="{CFC9D819-720F-4400-B1C3-678322C132A3}" srcOrd="0" destOrd="0" presId="urn:microsoft.com/office/officeart/2005/8/layout/orgChart1"/>
    <dgm:cxn modelId="{137EF5B5-FE9C-4647-866A-DD874B7833D2}" type="presParOf" srcId="{2CD3643B-C408-4B09-82AC-491D0B1F8B4A}" destId="{BD695004-DA0F-416B-88E4-2C932967E11F}" srcOrd="1" destOrd="0" presId="urn:microsoft.com/office/officeart/2005/8/layout/orgChart1"/>
    <dgm:cxn modelId="{9D13912F-C93F-4903-8579-F067168581E8}" type="presParOf" srcId="{8920A642-313C-4DFB-BDB9-DE003DC86212}" destId="{1F30C604-6573-459B-94FC-F17FA3CE79CA}" srcOrd="1" destOrd="0" presId="urn:microsoft.com/office/officeart/2005/8/layout/orgChart1"/>
    <dgm:cxn modelId="{2D512DA0-6C52-40D1-A2CA-2C27B7AD5B12}" type="presParOf" srcId="{8920A642-313C-4DFB-BDB9-DE003DC86212}" destId="{B04BB769-27BE-472B-8DD6-6B575B2274A3}" srcOrd="2" destOrd="0" presId="urn:microsoft.com/office/officeart/2005/8/layout/orgChart1"/>
    <dgm:cxn modelId="{DA34B4D5-575B-42EA-B553-77F21BAAF26A}" type="presParOf" srcId="{2254107E-061A-481D-B94D-44D6850F09D1}" destId="{0C4E5C7A-3714-402C-A783-A54CF94F6E80}" srcOrd="10" destOrd="0" presId="urn:microsoft.com/office/officeart/2005/8/layout/orgChart1"/>
    <dgm:cxn modelId="{EF97F60C-0FC6-4770-A180-B9177E881836}" type="presParOf" srcId="{2254107E-061A-481D-B94D-44D6850F09D1}" destId="{5043F3D9-AD81-4900-BAD7-A5F279C173F4}" srcOrd="11" destOrd="0" presId="urn:microsoft.com/office/officeart/2005/8/layout/orgChart1"/>
    <dgm:cxn modelId="{A07B5726-D4F7-49ED-9E94-A5D518446FB3}" type="presParOf" srcId="{5043F3D9-AD81-4900-BAD7-A5F279C173F4}" destId="{8BEF9485-F3E0-4E69-AE1D-E03CDDDE5F76}" srcOrd="0" destOrd="0" presId="urn:microsoft.com/office/officeart/2005/8/layout/orgChart1"/>
    <dgm:cxn modelId="{1084E3FF-617F-4D34-BCF6-C449951DF349}" type="presParOf" srcId="{8BEF9485-F3E0-4E69-AE1D-E03CDDDE5F76}" destId="{DBD47E9B-A8F1-426B-93C8-B1EE08CA1EC3}" srcOrd="0" destOrd="0" presId="urn:microsoft.com/office/officeart/2005/8/layout/orgChart1"/>
    <dgm:cxn modelId="{2494CEBB-1E24-4DCA-9B33-37B8AB9BB733}" type="presParOf" srcId="{8BEF9485-F3E0-4E69-AE1D-E03CDDDE5F76}" destId="{F8AAC490-3506-4664-BB81-F889608D5FDC}" srcOrd="1" destOrd="0" presId="urn:microsoft.com/office/officeart/2005/8/layout/orgChart1"/>
    <dgm:cxn modelId="{F27F1EC0-D8F2-4597-B87B-81F24F953137}" type="presParOf" srcId="{5043F3D9-AD81-4900-BAD7-A5F279C173F4}" destId="{14FB409A-4A3E-47F3-AD4C-031AFD7F96B2}" srcOrd="1" destOrd="0" presId="urn:microsoft.com/office/officeart/2005/8/layout/orgChart1"/>
    <dgm:cxn modelId="{1D7DDF11-B0BF-4435-8D22-07C53F409519}" type="presParOf" srcId="{5043F3D9-AD81-4900-BAD7-A5F279C173F4}" destId="{FD380E15-3955-4077-A371-51395176D9DD}" srcOrd="2" destOrd="0" presId="urn:microsoft.com/office/officeart/2005/8/layout/orgChart1"/>
    <dgm:cxn modelId="{D091C168-7B2E-4F1B-9A86-2324552E9659}" type="presParOf" srcId="{2254107E-061A-481D-B94D-44D6850F09D1}" destId="{5CADF8B6-4968-43E3-BB7E-211DEAA78468}" srcOrd="12" destOrd="0" presId="urn:microsoft.com/office/officeart/2005/8/layout/orgChart1"/>
    <dgm:cxn modelId="{1F367648-FD9F-4B6A-BFD5-42E73AC53466}" type="presParOf" srcId="{2254107E-061A-481D-B94D-44D6850F09D1}" destId="{DA5D1D90-B224-4764-9A51-EFC3FA881B7C}" srcOrd="13" destOrd="0" presId="urn:microsoft.com/office/officeart/2005/8/layout/orgChart1"/>
    <dgm:cxn modelId="{B3088192-E2F5-4BFE-A911-E8121FEE18B7}" type="presParOf" srcId="{DA5D1D90-B224-4764-9A51-EFC3FA881B7C}" destId="{594D6249-6CA4-4059-AC62-6E3EAA9305ED}" srcOrd="0" destOrd="0" presId="urn:microsoft.com/office/officeart/2005/8/layout/orgChart1"/>
    <dgm:cxn modelId="{D35AA8B4-FFD3-4083-8001-2F78105FCD1F}" type="presParOf" srcId="{594D6249-6CA4-4059-AC62-6E3EAA9305ED}" destId="{B8282FDF-A400-48CB-B553-BED3FD0300FF}" srcOrd="0" destOrd="0" presId="urn:microsoft.com/office/officeart/2005/8/layout/orgChart1"/>
    <dgm:cxn modelId="{58C3EBD0-08DA-4963-B873-877B03CCB04A}" type="presParOf" srcId="{594D6249-6CA4-4059-AC62-6E3EAA9305ED}" destId="{59A88570-BD67-4B15-BD59-BFA253DC3870}" srcOrd="1" destOrd="0" presId="urn:microsoft.com/office/officeart/2005/8/layout/orgChart1"/>
    <dgm:cxn modelId="{4D25C906-156B-4D1B-A5E8-D9F5E5153FB8}" type="presParOf" srcId="{DA5D1D90-B224-4764-9A51-EFC3FA881B7C}" destId="{E59194C3-68D6-4012-A600-526399139C1B}" srcOrd="1" destOrd="0" presId="urn:microsoft.com/office/officeart/2005/8/layout/orgChart1"/>
    <dgm:cxn modelId="{2F7FF281-E4D2-4105-969A-B80937AE5429}" type="presParOf" srcId="{DA5D1D90-B224-4764-9A51-EFC3FA881B7C}" destId="{F9F2811C-74FF-46C2-AB2E-1F71CF5D21F3}" srcOrd="2" destOrd="0" presId="urn:microsoft.com/office/officeart/2005/8/layout/orgChart1"/>
    <dgm:cxn modelId="{7E1F8FB3-E464-457F-B619-BC48440B2D1F}" type="presParOf" srcId="{2254107E-061A-481D-B94D-44D6850F09D1}" destId="{C41459BA-81D1-4BDC-A9AD-EFF2F4F83F9C}" srcOrd="14" destOrd="0" presId="urn:microsoft.com/office/officeart/2005/8/layout/orgChart1"/>
    <dgm:cxn modelId="{FF3D4F5B-BE50-49A1-B85C-C1B8B1712CA8}" type="presParOf" srcId="{2254107E-061A-481D-B94D-44D6850F09D1}" destId="{FFF035FB-F7C7-439F-96AA-302540EBBF18}" srcOrd="15" destOrd="0" presId="urn:microsoft.com/office/officeart/2005/8/layout/orgChart1"/>
    <dgm:cxn modelId="{7E940136-9D22-4309-864A-ACDD200F7F94}" type="presParOf" srcId="{FFF035FB-F7C7-439F-96AA-302540EBBF18}" destId="{ACB577F4-3B10-45CC-AC26-AC578F07D4CA}" srcOrd="0" destOrd="0" presId="urn:microsoft.com/office/officeart/2005/8/layout/orgChart1"/>
    <dgm:cxn modelId="{2A91AA75-3B96-4849-848C-DD4E2AF9C54F}" type="presParOf" srcId="{ACB577F4-3B10-45CC-AC26-AC578F07D4CA}" destId="{B01213A6-608C-4BBB-986F-CD77591D89D8}" srcOrd="0" destOrd="0" presId="urn:microsoft.com/office/officeart/2005/8/layout/orgChart1"/>
    <dgm:cxn modelId="{5ABF53C5-997B-4323-9D78-9C60858D35CA}" type="presParOf" srcId="{ACB577F4-3B10-45CC-AC26-AC578F07D4CA}" destId="{4BF0B8CC-B52D-48C0-9F6C-2B608B3B3550}" srcOrd="1" destOrd="0" presId="urn:microsoft.com/office/officeart/2005/8/layout/orgChart1"/>
    <dgm:cxn modelId="{BA9F62CA-2EDA-48CA-8AE9-650EABAC519A}" type="presParOf" srcId="{FFF035FB-F7C7-439F-96AA-302540EBBF18}" destId="{4DCA38D9-D55B-4E4E-9D6B-FE9B602DEFA9}" srcOrd="1" destOrd="0" presId="urn:microsoft.com/office/officeart/2005/8/layout/orgChart1"/>
    <dgm:cxn modelId="{F15AE87C-17E6-4052-8C4C-60F2E7DED21D}" type="presParOf" srcId="{FFF035FB-F7C7-439F-96AA-302540EBBF18}" destId="{B1A981B6-D671-4021-8EBA-ED6EA2151C6B}" srcOrd="2" destOrd="0" presId="urn:microsoft.com/office/officeart/2005/8/layout/orgChart1"/>
    <dgm:cxn modelId="{EE53AB74-4C36-4686-93CF-511CBC622FFD}" type="presParOf" srcId="{2254107E-061A-481D-B94D-44D6850F09D1}" destId="{246E4D8D-3569-4F2A-9FF1-81DB4F76416D}" srcOrd="16" destOrd="0" presId="urn:microsoft.com/office/officeart/2005/8/layout/orgChart1"/>
    <dgm:cxn modelId="{F6AC206D-EF4C-4596-9467-1B798DB958A8}" type="presParOf" srcId="{2254107E-061A-481D-B94D-44D6850F09D1}" destId="{68DC3B14-799F-4051-A3F3-950272B5CF8C}" srcOrd="17" destOrd="0" presId="urn:microsoft.com/office/officeart/2005/8/layout/orgChart1"/>
    <dgm:cxn modelId="{9D4FB3E6-53E1-44DD-B406-860648635BE2}" type="presParOf" srcId="{68DC3B14-799F-4051-A3F3-950272B5CF8C}" destId="{2479C91F-5E77-4CF3-A826-505A3414BF6B}" srcOrd="0" destOrd="0" presId="urn:microsoft.com/office/officeart/2005/8/layout/orgChart1"/>
    <dgm:cxn modelId="{38880AB1-6A49-4A94-ACA5-FAEB67373708}" type="presParOf" srcId="{2479C91F-5E77-4CF3-A826-505A3414BF6B}" destId="{7F4580C6-4C84-428E-9B40-E52646FC18BD}" srcOrd="0" destOrd="0" presId="urn:microsoft.com/office/officeart/2005/8/layout/orgChart1"/>
    <dgm:cxn modelId="{36705310-F70D-4484-BE5F-DAB4C31AF9C5}" type="presParOf" srcId="{2479C91F-5E77-4CF3-A826-505A3414BF6B}" destId="{5D31A757-1F0B-465D-BE31-A751C74250B1}" srcOrd="1" destOrd="0" presId="urn:microsoft.com/office/officeart/2005/8/layout/orgChart1"/>
    <dgm:cxn modelId="{B595F7B2-4394-498E-B236-4E793157BCCA}" type="presParOf" srcId="{68DC3B14-799F-4051-A3F3-950272B5CF8C}" destId="{FED6ADE7-2EDA-42EF-B3BF-2668C2557204}" srcOrd="1" destOrd="0" presId="urn:microsoft.com/office/officeart/2005/8/layout/orgChart1"/>
    <dgm:cxn modelId="{D877B4B8-A966-4627-85C2-FCC27C7CEC11}" type="presParOf" srcId="{68DC3B14-799F-4051-A3F3-950272B5CF8C}" destId="{FA2E5E1D-F28A-4B0D-BC77-D2760320BA98}" srcOrd="2" destOrd="0" presId="urn:microsoft.com/office/officeart/2005/8/layout/orgChart1"/>
    <dgm:cxn modelId="{C0DA8F8B-6235-48AF-A42E-99D6A3FE7978}" type="presParOf" srcId="{2254107E-061A-481D-B94D-44D6850F09D1}" destId="{8924EFBD-47DE-4B69-8401-511ADCAEF8EA}" srcOrd="18" destOrd="0" presId="urn:microsoft.com/office/officeart/2005/8/layout/orgChart1"/>
    <dgm:cxn modelId="{18DA3916-D7DE-4FAE-9AFF-7793FD9E170A}" type="presParOf" srcId="{2254107E-061A-481D-B94D-44D6850F09D1}" destId="{C17575B4-5583-4DF7-94B5-634C4F88DED1}" srcOrd="19" destOrd="0" presId="urn:microsoft.com/office/officeart/2005/8/layout/orgChart1"/>
    <dgm:cxn modelId="{15D988A3-513F-4FBE-8023-CC57489634C9}" type="presParOf" srcId="{C17575B4-5583-4DF7-94B5-634C4F88DED1}" destId="{8B794F7A-203D-47E8-92DD-D61417247A11}" srcOrd="0" destOrd="0" presId="urn:microsoft.com/office/officeart/2005/8/layout/orgChart1"/>
    <dgm:cxn modelId="{8B97EA53-87AC-4D2F-8D41-34A619426CCA}" type="presParOf" srcId="{8B794F7A-203D-47E8-92DD-D61417247A11}" destId="{FB0477C5-87CB-4015-83F0-E011FA51FC22}" srcOrd="0" destOrd="0" presId="urn:microsoft.com/office/officeart/2005/8/layout/orgChart1"/>
    <dgm:cxn modelId="{6C0783FE-2C2E-4745-98CD-FEDA7808F22F}" type="presParOf" srcId="{8B794F7A-203D-47E8-92DD-D61417247A11}" destId="{3D90D633-43E2-4872-920D-EE6B84F2E551}" srcOrd="1" destOrd="0" presId="urn:microsoft.com/office/officeart/2005/8/layout/orgChart1"/>
    <dgm:cxn modelId="{E464CD01-5C62-4FBC-9AD3-93DFAE99D4B3}" type="presParOf" srcId="{C17575B4-5583-4DF7-94B5-634C4F88DED1}" destId="{D546C694-FC9B-4B8F-9394-48F34B5BB88F}" srcOrd="1" destOrd="0" presId="urn:microsoft.com/office/officeart/2005/8/layout/orgChart1"/>
    <dgm:cxn modelId="{ADA174B9-8BD6-4229-B2E7-2A7E1D68D7FA}" type="presParOf" srcId="{C17575B4-5583-4DF7-94B5-634C4F88DED1}" destId="{FE31CF7B-393D-4213-81E4-7FD578B195C5}" srcOrd="2" destOrd="0" presId="urn:microsoft.com/office/officeart/2005/8/layout/orgChart1"/>
    <dgm:cxn modelId="{F8AB679F-8391-4C1B-B80A-F98A4239F855}" type="presParOf" srcId="{2254107E-061A-481D-B94D-44D6850F09D1}" destId="{FEA409FE-89D5-4594-B06D-3A03F1F128B9}" srcOrd="20" destOrd="0" presId="urn:microsoft.com/office/officeart/2005/8/layout/orgChart1"/>
    <dgm:cxn modelId="{715E7580-2BE9-4100-BB66-15414CDF3D22}" type="presParOf" srcId="{2254107E-061A-481D-B94D-44D6850F09D1}" destId="{B9C4B87F-4668-408F-AC05-C2305006C038}" srcOrd="21" destOrd="0" presId="urn:microsoft.com/office/officeart/2005/8/layout/orgChart1"/>
    <dgm:cxn modelId="{06B6FC54-A5D1-467D-93EB-F04A266FEA57}" type="presParOf" srcId="{B9C4B87F-4668-408F-AC05-C2305006C038}" destId="{E4852D90-946F-4ADE-B044-7C2735E49E23}" srcOrd="0" destOrd="0" presId="urn:microsoft.com/office/officeart/2005/8/layout/orgChart1"/>
    <dgm:cxn modelId="{BCE4A2E8-56D5-4681-927B-7A69DDF68782}" type="presParOf" srcId="{E4852D90-946F-4ADE-B044-7C2735E49E23}" destId="{A84F8A58-104D-4046-ADB0-799D71A4E120}" srcOrd="0" destOrd="0" presId="urn:microsoft.com/office/officeart/2005/8/layout/orgChart1"/>
    <dgm:cxn modelId="{8B63036C-133C-4F17-8D8A-245EC4B99CDF}" type="presParOf" srcId="{E4852D90-946F-4ADE-B044-7C2735E49E23}" destId="{F486B953-6315-4309-814B-1EF2D1B6BA90}" srcOrd="1" destOrd="0" presId="urn:microsoft.com/office/officeart/2005/8/layout/orgChart1"/>
    <dgm:cxn modelId="{2D7289B4-B63C-45E0-B71F-717DB1F596F4}" type="presParOf" srcId="{B9C4B87F-4668-408F-AC05-C2305006C038}" destId="{AF48A148-3A7D-42C4-A4C1-43DD97FFA114}" srcOrd="1" destOrd="0" presId="urn:microsoft.com/office/officeart/2005/8/layout/orgChart1"/>
    <dgm:cxn modelId="{4A3291AF-3951-4305-90EA-9BB4BB942F48}" type="presParOf" srcId="{B9C4B87F-4668-408F-AC05-C2305006C038}" destId="{16BF9855-B317-455D-B27B-F838365140AC}" srcOrd="2" destOrd="0" presId="urn:microsoft.com/office/officeart/2005/8/layout/orgChart1"/>
    <dgm:cxn modelId="{C763C981-FAAE-47B1-876E-DB9199A24407}" type="presParOf" srcId="{2254107E-061A-481D-B94D-44D6850F09D1}" destId="{7988DD9D-ACBB-46B7-A972-25F9348E5587}" srcOrd="22" destOrd="0" presId="urn:microsoft.com/office/officeart/2005/8/layout/orgChart1"/>
    <dgm:cxn modelId="{CC3E2CFC-3778-4758-90E5-2336DEE56F27}" type="presParOf" srcId="{2254107E-061A-481D-B94D-44D6850F09D1}" destId="{845D0392-22A5-4AE5-925B-BD2AAD9B20C9}" srcOrd="23" destOrd="0" presId="urn:microsoft.com/office/officeart/2005/8/layout/orgChart1"/>
    <dgm:cxn modelId="{A6EF6312-2C83-4BB0-9C9C-280430DB41D2}" type="presParOf" srcId="{845D0392-22A5-4AE5-925B-BD2AAD9B20C9}" destId="{E119CD8F-70CF-4AD4-86D9-304F41F747C2}" srcOrd="0" destOrd="0" presId="urn:microsoft.com/office/officeart/2005/8/layout/orgChart1"/>
    <dgm:cxn modelId="{67E60D7B-F5C2-4DCC-842F-146DDCB653E9}" type="presParOf" srcId="{E119CD8F-70CF-4AD4-86D9-304F41F747C2}" destId="{147AE9A5-F0E1-43EA-8E3D-3E93DA163C88}" srcOrd="0" destOrd="0" presId="urn:microsoft.com/office/officeart/2005/8/layout/orgChart1"/>
    <dgm:cxn modelId="{07589448-B8DB-457D-BF1A-7A7381DBA8FD}" type="presParOf" srcId="{E119CD8F-70CF-4AD4-86D9-304F41F747C2}" destId="{F3453AD1-0D78-4760-9276-BE6E7A93D657}" srcOrd="1" destOrd="0" presId="urn:microsoft.com/office/officeart/2005/8/layout/orgChart1"/>
    <dgm:cxn modelId="{685D40B4-4B9A-4865-92B9-0E6540734872}" type="presParOf" srcId="{845D0392-22A5-4AE5-925B-BD2AAD9B20C9}" destId="{F26A3051-8597-4B43-8A35-8B0E74F19E4A}" srcOrd="1" destOrd="0" presId="urn:microsoft.com/office/officeart/2005/8/layout/orgChart1"/>
    <dgm:cxn modelId="{8EB3CC4E-A523-4097-9858-A70D119141D7}" type="presParOf" srcId="{845D0392-22A5-4AE5-925B-BD2AAD9B20C9}" destId="{2545F8F0-49F9-4415-87B7-C5782FC8DAA4}" srcOrd="2" destOrd="0" presId="urn:microsoft.com/office/officeart/2005/8/layout/orgChart1"/>
    <dgm:cxn modelId="{18B91E61-5B5B-41EE-8D6C-7328C3AEAC18}" type="presParOf" srcId="{F50D55D6-37E2-4D66-B1FB-70E57421FEC7}" destId="{C62B6E69-6F64-4EE2-B10D-E46639AFDB0B}" srcOrd="2" destOrd="0" presId="urn:microsoft.com/office/officeart/2005/8/layout/orgChart1"/>
    <dgm:cxn modelId="{60FF9C80-4840-4A94-ABB9-2BF04E9ACC76}" type="presParOf" srcId="{C62B6E69-6F64-4EE2-B10D-E46639AFDB0B}" destId="{1D2CFB73-4D9F-4B2A-B162-0E0A2AF7E9D3}" srcOrd="0" destOrd="0" presId="urn:microsoft.com/office/officeart/2005/8/layout/orgChart1"/>
    <dgm:cxn modelId="{E14D15B2-2235-40EA-91D0-F700562F7D13}" type="presParOf" srcId="{C62B6E69-6F64-4EE2-B10D-E46639AFDB0B}" destId="{194A6735-F1BC-4088-ADFE-C57874FA3947}" srcOrd="1" destOrd="0" presId="urn:microsoft.com/office/officeart/2005/8/layout/orgChart1"/>
    <dgm:cxn modelId="{23F7B449-8B68-45C3-81B7-688AD9C064BC}" type="presParOf" srcId="{194A6735-F1BC-4088-ADFE-C57874FA3947}" destId="{3D8F9254-B0D9-48DE-B8B7-AD8E89BB0981}" srcOrd="0" destOrd="0" presId="urn:microsoft.com/office/officeart/2005/8/layout/orgChart1"/>
    <dgm:cxn modelId="{E5C09E0B-1FF0-4E89-AF14-5574494FF75E}" type="presParOf" srcId="{3D8F9254-B0D9-48DE-B8B7-AD8E89BB0981}" destId="{AF567F8B-904B-4A8E-B6E5-4D515B5C9EC9}" srcOrd="0" destOrd="0" presId="urn:microsoft.com/office/officeart/2005/8/layout/orgChart1"/>
    <dgm:cxn modelId="{8C58A23C-EA91-4F1C-B6AC-9A7934EAE5B0}" type="presParOf" srcId="{3D8F9254-B0D9-48DE-B8B7-AD8E89BB0981}" destId="{7DB41168-3465-44CF-9250-38A925E7747D}" srcOrd="1" destOrd="0" presId="urn:microsoft.com/office/officeart/2005/8/layout/orgChart1"/>
    <dgm:cxn modelId="{B633946D-4284-427B-9F1C-CBB48D7834E6}" type="presParOf" srcId="{194A6735-F1BC-4088-ADFE-C57874FA3947}" destId="{23869E42-9ABB-4E0F-88EC-5C7B4D04DF2B}" srcOrd="1" destOrd="0" presId="urn:microsoft.com/office/officeart/2005/8/layout/orgChart1"/>
    <dgm:cxn modelId="{88F282C8-E2E0-4E40-B27A-09CC2D517FB7}" type="presParOf" srcId="{194A6735-F1BC-4088-ADFE-C57874FA3947}" destId="{4719DD35-5EAF-4A2E-AB12-83C665B2ADA9}" srcOrd="2" destOrd="0" presId="urn:microsoft.com/office/officeart/2005/8/layout/orgChart1"/>
    <dgm:cxn modelId="{2FFFD534-8BA0-4DAF-9945-A7921B107098}" type="presParOf" srcId="{C62B6E69-6F64-4EE2-B10D-E46639AFDB0B}" destId="{4359A6EE-ABE0-4A79-B1D2-8AE5B8627DE8}" srcOrd="2" destOrd="0" presId="urn:microsoft.com/office/officeart/2005/8/layout/orgChart1"/>
    <dgm:cxn modelId="{3EB94BA9-A8F1-4433-91EB-6DD4FDDD3454}" type="presParOf" srcId="{C62B6E69-6F64-4EE2-B10D-E46639AFDB0B}" destId="{D7847757-2470-43E2-B236-3C4EF3949F40}" srcOrd="3" destOrd="0" presId="urn:microsoft.com/office/officeart/2005/8/layout/orgChart1"/>
    <dgm:cxn modelId="{7E433846-AA92-44C4-A24E-8D4CC846D2AF}" type="presParOf" srcId="{D7847757-2470-43E2-B236-3C4EF3949F40}" destId="{FF4475E5-288B-4C05-A99D-B4164FFA4DFA}" srcOrd="0" destOrd="0" presId="urn:microsoft.com/office/officeart/2005/8/layout/orgChart1"/>
    <dgm:cxn modelId="{2ECC60F4-F86C-4EB2-ACC1-949BE4A4FB78}" type="presParOf" srcId="{FF4475E5-288B-4C05-A99D-B4164FFA4DFA}" destId="{B0D31FE3-3978-4DB7-BAB6-55BFD361C616}" srcOrd="0" destOrd="0" presId="urn:microsoft.com/office/officeart/2005/8/layout/orgChart1"/>
    <dgm:cxn modelId="{989C2F5D-C79C-4F4C-8C30-3F01B94C5D31}" type="presParOf" srcId="{FF4475E5-288B-4C05-A99D-B4164FFA4DFA}" destId="{9C4D0A7F-D8E4-48B3-82F8-68CFFAB7CBEA}" srcOrd="1" destOrd="0" presId="urn:microsoft.com/office/officeart/2005/8/layout/orgChart1"/>
    <dgm:cxn modelId="{0D5196C0-1246-4E8C-BD2F-040BAC4CEC49}" type="presParOf" srcId="{D7847757-2470-43E2-B236-3C4EF3949F40}" destId="{CF9517EC-7F2B-4E0C-A736-D898369ED05B}" srcOrd="1" destOrd="0" presId="urn:microsoft.com/office/officeart/2005/8/layout/orgChart1"/>
    <dgm:cxn modelId="{90F8CC93-21DD-488A-8BAE-6B23EFE762F9}" type="presParOf" srcId="{D7847757-2470-43E2-B236-3C4EF3949F40}" destId="{DFCEE7A8-42C4-450E-9CFD-84C981AF50CC}" srcOrd="2" destOrd="0" presId="urn:microsoft.com/office/officeart/2005/8/layout/orgChart1"/>
    <dgm:cxn modelId="{32FE7D47-C104-4921-BA6D-4BAE9D485C08}" type="presParOf" srcId="{DD505292-466E-451D-A13B-9D2B93E112A7}" destId="{15C3B585-4CA8-4BD3-BD20-9C4CFBBF78DC}" srcOrd="1" destOrd="0" presId="urn:microsoft.com/office/officeart/2005/8/layout/orgChart1"/>
    <dgm:cxn modelId="{FDA0CD18-ADE3-492C-8BFD-0057CD6FBBDD}" type="presParOf" srcId="{15C3B585-4CA8-4BD3-BD20-9C4CFBBF78DC}" destId="{315F9939-A69D-494E-B198-AF4138E9A9A3}" srcOrd="0" destOrd="0" presId="urn:microsoft.com/office/officeart/2005/8/layout/orgChart1"/>
    <dgm:cxn modelId="{5AFABB91-C5A4-4C92-8EA0-ABA64D72EC05}" type="presParOf" srcId="{315F9939-A69D-494E-B198-AF4138E9A9A3}" destId="{47C1609F-DEEA-4589-ADB8-FDC440C34A8D}" srcOrd="0" destOrd="0" presId="urn:microsoft.com/office/officeart/2005/8/layout/orgChart1"/>
    <dgm:cxn modelId="{7C0FD2D5-15DE-4D21-81EE-5DC5E34F6183}" type="presParOf" srcId="{315F9939-A69D-494E-B198-AF4138E9A9A3}" destId="{637C7A30-B801-4F67-81D7-002E0BF1A11C}" srcOrd="1" destOrd="0" presId="urn:microsoft.com/office/officeart/2005/8/layout/orgChart1"/>
    <dgm:cxn modelId="{53ECE4A8-1B01-46DF-BAB7-9B35A970F93B}" type="presParOf" srcId="{15C3B585-4CA8-4BD3-BD20-9C4CFBBF78DC}" destId="{1F22E28E-735F-4EA9-B82D-34559057CB19}" srcOrd="1" destOrd="0" presId="urn:microsoft.com/office/officeart/2005/8/layout/orgChart1"/>
    <dgm:cxn modelId="{CF9A4D1C-3E76-4D7F-BE50-A7F104C0A3C6}" type="presParOf" srcId="{15C3B585-4CA8-4BD3-BD20-9C4CFBBF78DC}" destId="{BC4FED1E-E2DA-4258-9981-2DCE996370FC}" srcOrd="2" destOrd="0" presId="urn:microsoft.com/office/officeart/2005/8/layout/orgChart1"/>
    <dgm:cxn modelId="{9E88980A-3873-4DAC-B31C-A0C993B38439}" type="presParOf" srcId="{DD505292-466E-451D-A13B-9D2B93E112A7}" destId="{83442E50-2063-43E4-BD7C-8A9E9431E309}" srcOrd="2" destOrd="0" presId="urn:microsoft.com/office/officeart/2005/8/layout/orgChart1"/>
    <dgm:cxn modelId="{4DB801F5-0E5F-4C3A-9571-D65EE723CAC7}" type="presParOf" srcId="{83442E50-2063-43E4-BD7C-8A9E9431E309}" destId="{82EB9171-FF06-4902-8EA2-F5D45261740C}" srcOrd="0" destOrd="0" presId="urn:microsoft.com/office/officeart/2005/8/layout/orgChart1"/>
    <dgm:cxn modelId="{90FF3B5C-3AF4-4F4E-B43C-FF6D7644243D}" type="presParOf" srcId="{82EB9171-FF06-4902-8EA2-F5D45261740C}" destId="{35E20BFF-C888-456D-9B17-BF7F7162CF2F}" srcOrd="0" destOrd="0" presId="urn:microsoft.com/office/officeart/2005/8/layout/orgChart1"/>
    <dgm:cxn modelId="{B694BA36-9A60-46C4-9877-7BC51F3D4FE2}" type="presParOf" srcId="{82EB9171-FF06-4902-8EA2-F5D45261740C}" destId="{6ACC6C47-CFF9-4CCA-B7FE-0E6D61944F3E}" srcOrd="1" destOrd="0" presId="urn:microsoft.com/office/officeart/2005/8/layout/orgChart1"/>
    <dgm:cxn modelId="{7173FC94-6BE8-4D5B-9538-EB9D7C36E740}" type="presParOf" srcId="{83442E50-2063-43E4-BD7C-8A9E9431E309}" destId="{2614F770-DAE5-4B9D-BDA4-D4932D528479}" srcOrd="1" destOrd="0" presId="urn:microsoft.com/office/officeart/2005/8/layout/orgChart1"/>
    <dgm:cxn modelId="{7FB5E602-8904-4152-A8F9-BA7CB7C3F89E}" type="presParOf" srcId="{83442E50-2063-43E4-BD7C-8A9E9431E309}" destId="{E2A25899-5395-4EC8-8F02-0EF4F4F3D003}" srcOrd="2" destOrd="0" presId="urn:microsoft.com/office/officeart/2005/8/layout/orgChart1"/>
    <dgm:cxn modelId="{3E945653-7C8D-438C-8ABD-042300ACF4F9}" type="presParOf" srcId="{DD505292-466E-451D-A13B-9D2B93E112A7}" destId="{0D232475-7A5E-4B65-8532-46BD66D28E5B}" srcOrd="3" destOrd="0" presId="urn:microsoft.com/office/officeart/2005/8/layout/orgChart1"/>
    <dgm:cxn modelId="{C9F4FC75-087A-481B-ACB9-8C4BE3137CB5}" type="presParOf" srcId="{0D232475-7A5E-4B65-8532-46BD66D28E5B}" destId="{399D2A32-C613-46F2-8268-B3EF80880D02}" srcOrd="0" destOrd="0" presId="urn:microsoft.com/office/officeart/2005/8/layout/orgChart1"/>
    <dgm:cxn modelId="{2B3520FB-9D36-4316-964F-8C7F43895CC5}" type="presParOf" srcId="{399D2A32-C613-46F2-8268-B3EF80880D02}" destId="{D712C5C3-FD44-4E37-BFD3-11B492750916}" srcOrd="0" destOrd="0" presId="urn:microsoft.com/office/officeart/2005/8/layout/orgChart1"/>
    <dgm:cxn modelId="{924F1242-C010-4542-BBD7-16D68E3D9518}" type="presParOf" srcId="{399D2A32-C613-46F2-8268-B3EF80880D02}" destId="{C1FFD7A4-F22E-4CD1-A957-7004E242BE53}" srcOrd="1" destOrd="0" presId="urn:microsoft.com/office/officeart/2005/8/layout/orgChart1"/>
    <dgm:cxn modelId="{7132C0B0-68C4-444A-9FFC-8E62EC83D60F}" type="presParOf" srcId="{0D232475-7A5E-4B65-8532-46BD66D28E5B}" destId="{5C2D8EDF-6946-4B34-A66E-A53F8991225E}" srcOrd="1" destOrd="0" presId="urn:microsoft.com/office/officeart/2005/8/layout/orgChart1"/>
    <dgm:cxn modelId="{CC0C476C-0E2C-4896-8B89-155A18C3C9B7}" type="presParOf" srcId="{0D232475-7A5E-4B65-8532-46BD66D28E5B}" destId="{3C12EDD9-93A8-49EB-A5E3-79A8D9AFFF9F}"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59A6EE-ABE0-4A79-B1D2-8AE5B8627DE8}">
      <dsp:nvSpPr>
        <dsp:cNvPr id="0" name=""/>
        <dsp:cNvSpPr/>
      </dsp:nvSpPr>
      <dsp:spPr>
        <a:xfrm>
          <a:off x="5296746" y="1379868"/>
          <a:ext cx="2474417" cy="168551"/>
        </a:xfrm>
        <a:custGeom>
          <a:avLst/>
          <a:gdLst/>
          <a:ahLst/>
          <a:cxnLst/>
          <a:rect l="0" t="0" r="0" b="0"/>
          <a:pathLst>
            <a:path>
              <a:moveTo>
                <a:pt x="0" y="0"/>
              </a:moveTo>
              <a:lnTo>
                <a:pt x="0" y="168551"/>
              </a:lnTo>
              <a:lnTo>
                <a:pt x="2474417" y="168551"/>
              </a:lnTo>
            </a:path>
          </a:pathLst>
        </a:cu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sp>
    <dsp:sp modelId="{1D2CFB73-4D9F-4B2A-B162-0E0A2AF7E9D3}">
      <dsp:nvSpPr>
        <dsp:cNvPr id="0" name=""/>
        <dsp:cNvSpPr/>
      </dsp:nvSpPr>
      <dsp:spPr>
        <a:xfrm>
          <a:off x="4066100" y="1379868"/>
          <a:ext cx="1230645" cy="2856103"/>
        </a:xfrm>
        <a:custGeom>
          <a:avLst/>
          <a:gdLst/>
          <a:ahLst/>
          <a:cxnLst/>
          <a:rect l="0" t="0" r="0" b="0"/>
          <a:pathLst>
            <a:path>
              <a:moveTo>
                <a:pt x="1230645" y="0"/>
              </a:moveTo>
              <a:lnTo>
                <a:pt x="1230645" y="2856103"/>
              </a:lnTo>
              <a:lnTo>
                <a:pt x="0" y="2856103"/>
              </a:lnTo>
            </a:path>
          </a:pathLst>
        </a:cu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sp>
    <dsp:sp modelId="{7988DD9D-ACBB-46B7-A972-25F9348E5587}">
      <dsp:nvSpPr>
        <dsp:cNvPr id="0" name=""/>
        <dsp:cNvSpPr/>
      </dsp:nvSpPr>
      <dsp:spPr>
        <a:xfrm>
          <a:off x="5296746" y="1379868"/>
          <a:ext cx="5130710" cy="2429720"/>
        </a:xfrm>
        <a:custGeom>
          <a:avLst/>
          <a:gdLst/>
          <a:ahLst/>
          <a:cxnLst/>
          <a:rect l="0" t="0" r="0" b="0"/>
          <a:pathLst>
            <a:path>
              <a:moveTo>
                <a:pt x="0" y="0"/>
              </a:moveTo>
              <a:lnTo>
                <a:pt x="0" y="2357405"/>
              </a:lnTo>
              <a:lnTo>
                <a:pt x="5130710" y="2357405"/>
              </a:lnTo>
              <a:lnTo>
                <a:pt x="5130710" y="2429720"/>
              </a:lnTo>
            </a:path>
          </a:pathLst>
        </a:cu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sp>
    <dsp:sp modelId="{FEA409FE-89D5-4594-B06D-3A03F1F128B9}">
      <dsp:nvSpPr>
        <dsp:cNvPr id="0" name=""/>
        <dsp:cNvSpPr/>
      </dsp:nvSpPr>
      <dsp:spPr>
        <a:xfrm>
          <a:off x="4515894" y="1379868"/>
          <a:ext cx="780851" cy="2431535"/>
        </a:xfrm>
        <a:custGeom>
          <a:avLst/>
          <a:gdLst/>
          <a:ahLst/>
          <a:cxnLst/>
          <a:rect l="0" t="0" r="0" b="0"/>
          <a:pathLst>
            <a:path>
              <a:moveTo>
                <a:pt x="780851" y="0"/>
              </a:moveTo>
              <a:lnTo>
                <a:pt x="780851" y="2359220"/>
              </a:lnTo>
              <a:lnTo>
                <a:pt x="0" y="2359220"/>
              </a:lnTo>
              <a:lnTo>
                <a:pt x="0" y="2431535"/>
              </a:lnTo>
            </a:path>
          </a:pathLst>
        </a:cu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sp>
    <dsp:sp modelId="{8924EFBD-47DE-4B69-8401-511ADCAEF8EA}">
      <dsp:nvSpPr>
        <dsp:cNvPr id="0" name=""/>
        <dsp:cNvSpPr/>
      </dsp:nvSpPr>
      <dsp:spPr>
        <a:xfrm>
          <a:off x="5296746" y="1379868"/>
          <a:ext cx="3446785" cy="2434258"/>
        </a:xfrm>
        <a:custGeom>
          <a:avLst/>
          <a:gdLst/>
          <a:ahLst/>
          <a:cxnLst/>
          <a:rect l="0" t="0" r="0" b="0"/>
          <a:pathLst>
            <a:path>
              <a:moveTo>
                <a:pt x="0" y="0"/>
              </a:moveTo>
              <a:lnTo>
                <a:pt x="0" y="2361944"/>
              </a:lnTo>
              <a:lnTo>
                <a:pt x="3446785" y="2361944"/>
              </a:lnTo>
              <a:lnTo>
                <a:pt x="3446785" y="2434258"/>
              </a:lnTo>
            </a:path>
          </a:pathLst>
        </a:cu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sp>
    <dsp:sp modelId="{246E4D8D-3569-4F2A-9FF1-81DB4F76416D}">
      <dsp:nvSpPr>
        <dsp:cNvPr id="0" name=""/>
        <dsp:cNvSpPr/>
      </dsp:nvSpPr>
      <dsp:spPr>
        <a:xfrm>
          <a:off x="5251026" y="1379868"/>
          <a:ext cx="91440" cy="2429286"/>
        </a:xfrm>
        <a:custGeom>
          <a:avLst/>
          <a:gdLst/>
          <a:ahLst/>
          <a:cxnLst/>
          <a:rect l="0" t="0" r="0" b="0"/>
          <a:pathLst>
            <a:path>
              <a:moveTo>
                <a:pt x="45720" y="0"/>
              </a:moveTo>
              <a:lnTo>
                <a:pt x="45720" y="2356971"/>
              </a:lnTo>
              <a:lnTo>
                <a:pt x="60255" y="2356971"/>
              </a:lnTo>
              <a:lnTo>
                <a:pt x="60255" y="2429286"/>
              </a:lnTo>
            </a:path>
          </a:pathLst>
        </a:cu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sp>
    <dsp:sp modelId="{C41459BA-81D1-4BDC-A9AD-EFF2F4F83F9C}">
      <dsp:nvSpPr>
        <dsp:cNvPr id="0" name=""/>
        <dsp:cNvSpPr/>
      </dsp:nvSpPr>
      <dsp:spPr>
        <a:xfrm>
          <a:off x="2958603" y="1379868"/>
          <a:ext cx="2338142" cy="2420866"/>
        </a:xfrm>
        <a:custGeom>
          <a:avLst/>
          <a:gdLst/>
          <a:ahLst/>
          <a:cxnLst/>
          <a:rect l="0" t="0" r="0" b="0"/>
          <a:pathLst>
            <a:path>
              <a:moveTo>
                <a:pt x="2338142" y="0"/>
              </a:moveTo>
              <a:lnTo>
                <a:pt x="2338142" y="2348552"/>
              </a:lnTo>
              <a:lnTo>
                <a:pt x="0" y="2348552"/>
              </a:lnTo>
              <a:lnTo>
                <a:pt x="0" y="2420866"/>
              </a:lnTo>
            </a:path>
          </a:pathLst>
        </a:cu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sp>
    <dsp:sp modelId="{5CADF8B6-4968-43E3-BB7E-211DEAA78468}">
      <dsp:nvSpPr>
        <dsp:cNvPr id="0" name=""/>
        <dsp:cNvSpPr/>
      </dsp:nvSpPr>
      <dsp:spPr>
        <a:xfrm>
          <a:off x="1383616" y="1379868"/>
          <a:ext cx="3913129" cy="2431294"/>
        </a:xfrm>
        <a:custGeom>
          <a:avLst/>
          <a:gdLst/>
          <a:ahLst/>
          <a:cxnLst/>
          <a:rect l="0" t="0" r="0" b="0"/>
          <a:pathLst>
            <a:path>
              <a:moveTo>
                <a:pt x="3913129" y="0"/>
              </a:moveTo>
              <a:lnTo>
                <a:pt x="3913129" y="2358979"/>
              </a:lnTo>
              <a:lnTo>
                <a:pt x="0" y="2358979"/>
              </a:lnTo>
              <a:lnTo>
                <a:pt x="0" y="2431294"/>
              </a:lnTo>
            </a:path>
          </a:pathLst>
        </a:cu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sp>
    <dsp:sp modelId="{0C4E5C7A-3714-402C-A783-A54CF94F6E80}">
      <dsp:nvSpPr>
        <dsp:cNvPr id="0" name=""/>
        <dsp:cNvSpPr/>
      </dsp:nvSpPr>
      <dsp:spPr>
        <a:xfrm>
          <a:off x="5296746" y="1379868"/>
          <a:ext cx="1753064" cy="2434348"/>
        </a:xfrm>
        <a:custGeom>
          <a:avLst/>
          <a:gdLst/>
          <a:ahLst/>
          <a:cxnLst/>
          <a:rect l="0" t="0" r="0" b="0"/>
          <a:pathLst>
            <a:path>
              <a:moveTo>
                <a:pt x="0" y="0"/>
              </a:moveTo>
              <a:lnTo>
                <a:pt x="0" y="2362033"/>
              </a:lnTo>
              <a:lnTo>
                <a:pt x="1753064" y="2362033"/>
              </a:lnTo>
              <a:lnTo>
                <a:pt x="1753064" y="2434348"/>
              </a:lnTo>
            </a:path>
          </a:pathLst>
        </a:cu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sp>
    <dsp:sp modelId="{1FDC4BBB-AB65-4DFC-968B-FA2C0AC53F5F}">
      <dsp:nvSpPr>
        <dsp:cNvPr id="0" name=""/>
        <dsp:cNvSpPr/>
      </dsp:nvSpPr>
      <dsp:spPr>
        <a:xfrm>
          <a:off x="5296746" y="1379868"/>
          <a:ext cx="2594050" cy="2432723"/>
        </a:xfrm>
        <a:custGeom>
          <a:avLst/>
          <a:gdLst/>
          <a:ahLst/>
          <a:cxnLst/>
          <a:rect l="0" t="0" r="0" b="0"/>
          <a:pathLst>
            <a:path>
              <a:moveTo>
                <a:pt x="0" y="0"/>
              </a:moveTo>
              <a:lnTo>
                <a:pt x="0" y="2360408"/>
              </a:lnTo>
              <a:lnTo>
                <a:pt x="2594050" y="2360408"/>
              </a:lnTo>
              <a:lnTo>
                <a:pt x="2594050" y="2432723"/>
              </a:lnTo>
            </a:path>
          </a:pathLst>
        </a:cu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sp>
    <dsp:sp modelId="{97B073E5-0FDA-4457-8E05-35BBB9564539}">
      <dsp:nvSpPr>
        <dsp:cNvPr id="0" name=""/>
        <dsp:cNvSpPr/>
      </dsp:nvSpPr>
      <dsp:spPr>
        <a:xfrm>
          <a:off x="5296746" y="1379868"/>
          <a:ext cx="4292820" cy="2435340"/>
        </a:xfrm>
        <a:custGeom>
          <a:avLst/>
          <a:gdLst/>
          <a:ahLst/>
          <a:cxnLst/>
          <a:rect l="0" t="0" r="0" b="0"/>
          <a:pathLst>
            <a:path>
              <a:moveTo>
                <a:pt x="0" y="0"/>
              </a:moveTo>
              <a:lnTo>
                <a:pt x="0" y="2363025"/>
              </a:lnTo>
              <a:lnTo>
                <a:pt x="4292820" y="2363025"/>
              </a:lnTo>
              <a:lnTo>
                <a:pt x="4292820" y="2435340"/>
              </a:lnTo>
            </a:path>
          </a:pathLst>
        </a:cu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sp>
    <dsp:sp modelId="{D694300D-4BC5-4406-92D0-391736E31D88}">
      <dsp:nvSpPr>
        <dsp:cNvPr id="0" name=""/>
        <dsp:cNvSpPr/>
      </dsp:nvSpPr>
      <dsp:spPr>
        <a:xfrm>
          <a:off x="542691" y="1379868"/>
          <a:ext cx="4754054" cy="2434017"/>
        </a:xfrm>
        <a:custGeom>
          <a:avLst/>
          <a:gdLst/>
          <a:ahLst/>
          <a:cxnLst/>
          <a:rect l="0" t="0" r="0" b="0"/>
          <a:pathLst>
            <a:path>
              <a:moveTo>
                <a:pt x="4754054" y="0"/>
              </a:moveTo>
              <a:lnTo>
                <a:pt x="4754054" y="2361703"/>
              </a:lnTo>
              <a:lnTo>
                <a:pt x="0" y="2361703"/>
              </a:lnTo>
              <a:lnTo>
                <a:pt x="0" y="2434017"/>
              </a:lnTo>
            </a:path>
          </a:pathLst>
        </a:cu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sp>
    <dsp:sp modelId="{467F7B69-A10B-4FBA-89D3-A2542C1ACC27}">
      <dsp:nvSpPr>
        <dsp:cNvPr id="0" name=""/>
        <dsp:cNvSpPr/>
      </dsp:nvSpPr>
      <dsp:spPr>
        <a:xfrm>
          <a:off x="2122851" y="1379868"/>
          <a:ext cx="3173894" cy="2425526"/>
        </a:xfrm>
        <a:custGeom>
          <a:avLst/>
          <a:gdLst/>
          <a:ahLst/>
          <a:cxnLst/>
          <a:rect l="0" t="0" r="0" b="0"/>
          <a:pathLst>
            <a:path>
              <a:moveTo>
                <a:pt x="3173894" y="0"/>
              </a:moveTo>
              <a:lnTo>
                <a:pt x="3173894" y="2353211"/>
              </a:lnTo>
              <a:lnTo>
                <a:pt x="0" y="2353211"/>
              </a:lnTo>
              <a:lnTo>
                <a:pt x="0" y="2425526"/>
              </a:lnTo>
            </a:path>
          </a:pathLst>
        </a:cu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sp>
    <dsp:sp modelId="{8AF94B62-E0A3-459F-B6E1-B7DE1C18BE14}">
      <dsp:nvSpPr>
        <dsp:cNvPr id="0" name=""/>
        <dsp:cNvSpPr/>
      </dsp:nvSpPr>
      <dsp:spPr>
        <a:xfrm>
          <a:off x="5296746" y="1379868"/>
          <a:ext cx="805785" cy="2438663"/>
        </a:xfrm>
        <a:custGeom>
          <a:avLst/>
          <a:gdLst/>
          <a:ahLst/>
          <a:cxnLst/>
          <a:rect l="0" t="0" r="0" b="0"/>
          <a:pathLst>
            <a:path>
              <a:moveTo>
                <a:pt x="0" y="0"/>
              </a:moveTo>
              <a:lnTo>
                <a:pt x="0" y="2366348"/>
              </a:lnTo>
              <a:lnTo>
                <a:pt x="805785" y="2366348"/>
              </a:lnTo>
              <a:lnTo>
                <a:pt x="805785" y="2438663"/>
              </a:lnTo>
            </a:path>
          </a:pathLst>
        </a:cu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sp>
    <dsp:sp modelId="{5EC6143F-ACAA-43F1-851A-AB0936FDBF90}">
      <dsp:nvSpPr>
        <dsp:cNvPr id="0" name=""/>
        <dsp:cNvSpPr/>
      </dsp:nvSpPr>
      <dsp:spPr>
        <a:xfrm>
          <a:off x="3650707" y="233441"/>
          <a:ext cx="3292077" cy="1146426"/>
        </a:xfrm>
        <a:prstGeom prst="rect">
          <a:avLst/>
        </a:prstGeom>
        <a:no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a:solidFill>
                <a:schemeClr val="tx1"/>
              </a:solidFill>
            </a:rPr>
            <a:t>Office of the Administrator</a:t>
          </a:r>
        </a:p>
      </dsp:txBody>
      <dsp:txXfrm>
        <a:off x="3650707" y="233441"/>
        <a:ext cx="3292077" cy="1146426"/>
      </dsp:txXfrm>
    </dsp:sp>
    <dsp:sp modelId="{5C97FD9D-C319-4FE9-9DF3-18B0D1D8A4CD}">
      <dsp:nvSpPr>
        <dsp:cNvPr id="0" name=""/>
        <dsp:cNvSpPr/>
      </dsp:nvSpPr>
      <dsp:spPr>
        <a:xfrm>
          <a:off x="5709491" y="3818531"/>
          <a:ext cx="786081" cy="849278"/>
        </a:xfrm>
        <a:prstGeom prst="rect">
          <a:avLst/>
        </a:prstGeom>
        <a:no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kern="1200" dirty="0">
              <a:solidFill>
                <a:schemeClr val="tx1"/>
              </a:solidFill>
            </a:rPr>
            <a:t>Research, Development, &amp; Technology</a:t>
          </a:r>
        </a:p>
      </dsp:txBody>
      <dsp:txXfrm>
        <a:off x="5709491" y="3818531"/>
        <a:ext cx="786081" cy="849278"/>
      </dsp:txXfrm>
    </dsp:sp>
    <dsp:sp modelId="{972C6BCF-D1F6-49E4-82BF-F09055ED2928}">
      <dsp:nvSpPr>
        <dsp:cNvPr id="0" name=""/>
        <dsp:cNvSpPr/>
      </dsp:nvSpPr>
      <dsp:spPr>
        <a:xfrm>
          <a:off x="1741105" y="3805394"/>
          <a:ext cx="763492" cy="842921"/>
        </a:xfrm>
        <a:prstGeom prst="rect">
          <a:avLst/>
        </a:prstGeom>
        <a:no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kern="1200" dirty="0">
              <a:solidFill>
                <a:schemeClr val="tx1"/>
              </a:solidFill>
            </a:rPr>
            <a:t>Planning, Environment, &amp; Realty</a:t>
          </a:r>
        </a:p>
      </dsp:txBody>
      <dsp:txXfrm>
        <a:off x="1741105" y="3805394"/>
        <a:ext cx="763492" cy="842921"/>
      </dsp:txXfrm>
    </dsp:sp>
    <dsp:sp modelId="{624F8859-CABC-4F9C-BC0A-2A23383A2ECF}">
      <dsp:nvSpPr>
        <dsp:cNvPr id="0" name=""/>
        <dsp:cNvSpPr/>
      </dsp:nvSpPr>
      <dsp:spPr>
        <a:xfrm>
          <a:off x="142660" y="3813886"/>
          <a:ext cx="800062" cy="839319"/>
        </a:xfrm>
        <a:prstGeom prst="rect">
          <a:avLst/>
        </a:prstGeom>
        <a:no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kern="1200" dirty="0">
              <a:solidFill>
                <a:schemeClr val="tx1"/>
              </a:solidFill>
            </a:rPr>
            <a:t>Infrastructure</a:t>
          </a:r>
        </a:p>
      </dsp:txBody>
      <dsp:txXfrm>
        <a:off x="142660" y="3813886"/>
        <a:ext cx="800062" cy="839319"/>
      </dsp:txXfrm>
    </dsp:sp>
    <dsp:sp modelId="{F9B25D03-46B9-433D-83E2-F57F0AD7F734}">
      <dsp:nvSpPr>
        <dsp:cNvPr id="0" name=""/>
        <dsp:cNvSpPr/>
      </dsp:nvSpPr>
      <dsp:spPr>
        <a:xfrm>
          <a:off x="9198381" y="3815208"/>
          <a:ext cx="782369" cy="881406"/>
        </a:xfrm>
        <a:prstGeom prst="rect">
          <a:avLst/>
        </a:prstGeom>
        <a:no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kern="1200" dirty="0">
              <a:solidFill>
                <a:schemeClr val="tx1"/>
              </a:solidFill>
            </a:rPr>
            <a:t>Policy and Governmental Affairs	</a:t>
          </a:r>
        </a:p>
      </dsp:txBody>
      <dsp:txXfrm>
        <a:off x="9198381" y="3815208"/>
        <a:ext cx="782369" cy="881406"/>
      </dsp:txXfrm>
    </dsp:sp>
    <dsp:sp modelId="{CFC9D819-720F-4400-B1C3-678322C132A3}">
      <dsp:nvSpPr>
        <dsp:cNvPr id="0" name=""/>
        <dsp:cNvSpPr/>
      </dsp:nvSpPr>
      <dsp:spPr>
        <a:xfrm>
          <a:off x="7508495" y="3812591"/>
          <a:ext cx="764601" cy="876809"/>
        </a:xfrm>
        <a:prstGeom prst="rect">
          <a:avLst/>
        </a:prstGeom>
        <a:no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kern="1200" dirty="0">
              <a:solidFill>
                <a:schemeClr val="tx1"/>
              </a:solidFill>
            </a:rPr>
            <a:t>Chief Financial Officer</a:t>
          </a:r>
        </a:p>
      </dsp:txBody>
      <dsp:txXfrm>
        <a:off x="7508495" y="3812591"/>
        <a:ext cx="764601" cy="876809"/>
      </dsp:txXfrm>
    </dsp:sp>
    <dsp:sp modelId="{DBD47E9B-A8F1-426B-93C8-B1EE08CA1EC3}">
      <dsp:nvSpPr>
        <dsp:cNvPr id="0" name=""/>
        <dsp:cNvSpPr/>
      </dsp:nvSpPr>
      <dsp:spPr>
        <a:xfrm>
          <a:off x="6642592" y="3814216"/>
          <a:ext cx="814436" cy="877236"/>
        </a:xfrm>
        <a:prstGeom prst="rect">
          <a:avLst/>
        </a:prstGeom>
        <a:no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kern="1200" dirty="0">
              <a:solidFill>
                <a:schemeClr val="tx1"/>
              </a:solidFill>
            </a:rPr>
            <a:t>Administration</a:t>
          </a:r>
        </a:p>
      </dsp:txBody>
      <dsp:txXfrm>
        <a:off x="6642592" y="3814216"/>
        <a:ext cx="814436" cy="877236"/>
      </dsp:txXfrm>
    </dsp:sp>
    <dsp:sp modelId="{B8282FDF-A400-48CB-B553-BED3FD0300FF}">
      <dsp:nvSpPr>
        <dsp:cNvPr id="0" name=""/>
        <dsp:cNvSpPr/>
      </dsp:nvSpPr>
      <dsp:spPr>
        <a:xfrm>
          <a:off x="1039260" y="3811162"/>
          <a:ext cx="688711" cy="844770"/>
        </a:xfrm>
        <a:prstGeom prst="rect">
          <a:avLst/>
        </a:prstGeom>
        <a:no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kern="1200" dirty="0">
              <a:solidFill>
                <a:schemeClr val="tx1"/>
              </a:solidFill>
            </a:rPr>
            <a:t>Operations</a:t>
          </a:r>
        </a:p>
      </dsp:txBody>
      <dsp:txXfrm>
        <a:off x="1039260" y="3811162"/>
        <a:ext cx="688711" cy="844770"/>
      </dsp:txXfrm>
    </dsp:sp>
    <dsp:sp modelId="{B01213A6-608C-4BBB-986F-CD77591D89D8}">
      <dsp:nvSpPr>
        <dsp:cNvPr id="0" name=""/>
        <dsp:cNvSpPr/>
      </dsp:nvSpPr>
      <dsp:spPr>
        <a:xfrm>
          <a:off x="2642884" y="3800735"/>
          <a:ext cx="631438" cy="852136"/>
        </a:xfrm>
        <a:prstGeom prst="rect">
          <a:avLst/>
        </a:prstGeom>
        <a:no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kern="1200" dirty="0">
              <a:solidFill>
                <a:schemeClr val="tx1"/>
              </a:solidFill>
            </a:rPr>
            <a:t>Safety</a:t>
          </a:r>
        </a:p>
      </dsp:txBody>
      <dsp:txXfrm>
        <a:off x="2642884" y="3800735"/>
        <a:ext cx="631438" cy="852136"/>
      </dsp:txXfrm>
    </dsp:sp>
    <dsp:sp modelId="{7F4580C6-4C84-428E-9B40-E52646FC18BD}">
      <dsp:nvSpPr>
        <dsp:cNvPr id="0" name=""/>
        <dsp:cNvSpPr/>
      </dsp:nvSpPr>
      <dsp:spPr>
        <a:xfrm>
          <a:off x="4931150" y="3809154"/>
          <a:ext cx="760262" cy="858575"/>
        </a:xfrm>
        <a:prstGeom prst="rect">
          <a:avLst/>
        </a:prstGeom>
        <a:no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kern="1200" dirty="0">
              <a:solidFill>
                <a:schemeClr val="tx1"/>
              </a:solidFill>
            </a:rPr>
            <a:t>Federal Lands Highway</a:t>
          </a:r>
        </a:p>
      </dsp:txBody>
      <dsp:txXfrm>
        <a:off x="4931150" y="3809154"/>
        <a:ext cx="760262" cy="858575"/>
      </dsp:txXfrm>
    </dsp:sp>
    <dsp:sp modelId="{FB0477C5-87CB-4015-83F0-E011FA51FC22}">
      <dsp:nvSpPr>
        <dsp:cNvPr id="0" name=""/>
        <dsp:cNvSpPr/>
      </dsp:nvSpPr>
      <dsp:spPr>
        <a:xfrm>
          <a:off x="8368242" y="3814127"/>
          <a:ext cx="750578" cy="877236"/>
        </a:xfrm>
        <a:prstGeom prst="rect">
          <a:avLst/>
        </a:prstGeom>
        <a:no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kern="1200" dirty="0">
              <a:solidFill>
                <a:schemeClr val="tx1"/>
              </a:solidFill>
            </a:rPr>
            <a:t>Chief</a:t>
          </a:r>
        </a:p>
        <a:p>
          <a:pPr lvl="0" algn="ctr" defTabSz="444500">
            <a:lnSpc>
              <a:spcPct val="90000"/>
            </a:lnSpc>
            <a:spcBef>
              <a:spcPct val="0"/>
            </a:spcBef>
            <a:spcAft>
              <a:spcPct val="35000"/>
            </a:spcAft>
          </a:pPr>
          <a:r>
            <a:rPr lang="en-US" sz="1000" kern="1200" dirty="0">
              <a:solidFill>
                <a:schemeClr val="tx1"/>
              </a:solidFill>
            </a:rPr>
            <a:t> Counsel</a:t>
          </a:r>
        </a:p>
      </dsp:txBody>
      <dsp:txXfrm>
        <a:off x="8368242" y="3814127"/>
        <a:ext cx="750578" cy="877236"/>
      </dsp:txXfrm>
    </dsp:sp>
    <dsp:sp modelId="{A84F8A58-104D-4046-ADB0-799D71A4E120}">
      <dsp:nvSpPr>
        <dsp:cNvPr id="0" name=""/>
        <dsp:cNvSpPr/>
      </dsp:nvSpPr>
      <dsp:spPr>
        <a:xfrm>
          <a:off x="4188739" y="3811403"/>
          <a:ext cx="654310" cy="863630"/>
        </a:xfrm>
        <a:prstGeom prst="rect">
          <a:avLst/>
        </a:prstGeom>
        <a:no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kern="1200" dirty="0">
              <a:solidFill>
                <a:schemeClr val="tx1"/>
              </a:solidFill>
            </a:rPr>
            <a:t>Civil Rights</a:t>
          </a:r>
        </a:p>
      </dsp:txBody>
      <dsp:txXfrm>
        <a:off x="4188739" y="3811403"/>
        <a:ext cx="654310" cy="863630"/>
      </dsp:txXfrm>
    </dsp:sp>
    <dsp:sp modelId="{147AE9A5-F0E1-43EA-8E3D-3E93DA163C88}">
      <dsp:nvSpPr>
        <dsp:cNvPr id="0" name=""/>
        <dsp:cNvSpPr/>
      </dsp:nvSpPr>
      <dsp:spPr>
        <a:xfrm>
          <a:off x="10053906" y="3809588"/>
          <a:ext cx="747100" cy="889395"/>
        </a:xfrm>
        <a:prstGeom prst="rect">
          <a:avLst/>
        </a:prstGeom>
        <a:no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kern="1200" dirty="0">
              <a:solidFill>
                <a:schemeClr val="tx1"/>
              </a:solidFill>
            </a:rPr>
            <a:t>Public Affairs</a:t>
          </a:r>
        </a:p>
      </dsp:txBody>
      <dsp:txXfrm>
        <a:off x="10053906" y="3809588"/>
        <a:ext cx="747100" cy="889395"/>
      </dsp:txXfrm>
    </dsp:sp>
    <dsp:sp modelId="{AF567F8B-904B-4A8E-B6E5-4D515B5C9EC9}">
      <dsp:nvSpPr>
        <dsp:cNvPr id="0" name=""/>
        <dsp:cNvSpPr/>
      </dsp:nvSpPr>
      <dsp:spPr>
        <a:xfrm>
          <a:off x="3323097" y="3807236"/>
          <a:ext cx="743003" cy="857470"/>
        </a:xfrm>
        <a:prstGeom prst="rect">
          <a:avLst/>
        </a:prstGeom>
        <a:no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kern="1200" dirty="0">
              <a:solidFill>
                <a:schemeClr val="tx1"/>
              </a:solidFill>
            </a:rPr>
            <a:t>Office of Innovative Program Delivery</a:t>
          </a:r>
        </a:p>
      </dsp:txBody>
      <dsp:txXfrm>
        <a:off x="3323097" y="3807236"/>
        <a:ext cx="743003" cy="857470"/>
      </dsp:txXfrm>
    </dsp:sp>
    <dsp:sp modelId="{B0D31FE3-3978-4DB7-BAB6-55BFD361C616}">
      <dsp:nvSpPr>
        <dsp:cNvPr id="0" name=""/>
        <dsp:cNvSpPr/>
      </dsp:nvSpPr>
      <dsp:spPr>
        <a:xfrm>
          <a:off x="7771163" y="1371397"/>
          <a:ext cx="1163620" cy="354046"/>
        </a:xfrm>
        <a:prstGeom prst="rect">
          <a:avLst/>
        </a:prstGeom>
        <a:no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kern="1200" dirty="0">
              <a:solidFill>
                <a:schemeClr val="tx1"/>
              </a:solidFill>
            </a:rPr>
            <a:t>ITS Joint Program Office</a:t>
          </a:r>
        </a:p>
      </dsp:txBody>
      <dsp:txXfrm>
        <a:off x="7771163" y="1371397"/>
        <a:ext cx="1163620" cy="354046"/>
      </dsp:txXfrm>
    </dsp:sp>
    <dsp:sp modelId="{47C1609F-DEEA-4589-ADB8-FDC440C34A8D}">
      <dsp:nvSpPr>
        <dsp:cNvPr id="0" name=""/>
        <dsp:cNvSpPr/>
      </dsp:nvSpPr>
      <dsp:spPr>
        <a:xfrm>
          <a:off x="9067357" y="416728"/>
          <a:ext cx="1163620" cy="838334"/>
        </a:xfrm>
        <a:prstGeom prst="rect">
          <a:avLst/>
        </a:prstGeom>
        <a:noFill/>
        <a:ln w="12700" cap="flat" cmpd="sng" algn="ctr">
          <a:solidFill>
            <a:schemeClr val="accent1"/>
          </a:solidFill>
          <a:prstDash val="sysDash"/>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kern="1200" dirty="0">
              <a:solidFill>
                <a:schemeClr val="tx1"/>
              </a:solidFill>
            </a:rPr>
            <a:t>Asst. Sec. for Training and Technology</a:t>
          </a:r>
        </a:p>
      </dsp:txBody>
      <dsp:txXfrm>
        <a:off x="9067357" y="416728"/>
        <a:ext cx="1163620" cy="838334"/>
      </dsp:txXfrm>
    </dsp:sp>
    <dsp:sp modelId="{35E20BFF-C888-456D-9B17-BF7F7162CF2F}">
      <dsp:nvSpPr>
        <dsp:cNvPr id="0" name=""/>
        <dsp:cNvSpPr/>
      </dsp:nvSpPr>
      <dsp:spPr>
        <a:xfrm>
          <a:off x="3447881" y="1710684"/>
          <a:ext cx="1504373" cy="619895"/>
        </a:xfrm>
        <a:prstGeom prst="rect">
          <a:avLst/>
        </a:prstGeom>
        <a:no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kern="1200" dirty="0">
              <a:solidFill>
                <a:schemeClr val="tx1"/>
              </a:solidFill>
            </a:rPr>
            <a:t>Directors of </a:t>
          </a:r>
          <a:br>
            <a:rPr lang="en-US" sz="1000" kern="1200" dirty="0">
              <a:solidFill>
                <a:schemeClr val="tx1"/>
              </a:solidFill>
            </a:rPr>
          </a:br>
          <a:r>
            <a:rPr lang="en-US" sz="1000" kern="1200" dirty="0">
              <a:solidFill>
                <a:schemeClr val="tx1"/>
              </a:solidFill>
            </a:rPr>
            <a:t>Field Services</a:t>
          </a:r>
        </a:p>
      </dsp:txBody>
      <dsp:txXfrm>
        <a:off x="3447881" y="1710684"/>
        <a:ext cx="1504373" cy="619895"/>
      </dsp:txXfrm>
    </dsp:sp>
    <dsp:sp modelId="{D712C5C3-FD44-4E37-BFD3-11B492750916}">
      <dsp:nvSpPr>
        <dsp:cNvPr id="0" name=""/>
        <dsp:cNvSpPr/>
      </dsp:nvSpPr>
      <dsp:spPr>
        <a:xfrm>
          <a:off x="6049842" y="1725608"/>
          <a:ext cx="1488368" cy="626576"/>
        </a:xfrm>
        <a:prstGeom prst="rect">
          <a:avLst/>
        </a:prstGeom>
        <a:no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kern="1200" dirty="0">
              <a:solidFill>
                <a:schemeClr val="tx1"/>
              </a:solidFill>
            </a:rPr>
            <a:t>Director of </a:t>
          </a:r>
          <a:br>
            <a:rPr lang="en-US" sz="1000" kern="1200" dirty="0">
              <a:solidFill>
                <a:schemeClr val="tx1"/>
              </a:solidFill>
            </a:rPr>
          </a:br>
          <a:r>
            <a:rPr lang="en-US" sz="1000" kern="1200" dirty="0">
              <a:solidFill>
                <a:schemeClr val="tx1"/>
              </a:solidFill>
            </a:rPr>
            <a:t>Technical Services</a:t>
          </a:r>
        </a:p>
      </dsp:txBody>
      <dsp:txXfrm>
        <a:off x="6049842" y="1725608"/>
        <a:ext cx="1488368" cy="626576"/>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0.15028</cdr:x>
      <cdr:y>0.23656</cdr:y>
    </cdr:from>
    <cdr:to>
      <cdr:x>0.41044</cdr:x>
      <cdr:y>0.43204</cdr:y>
    </cdr:to>
    <cdr:sp macro="" textlink="">
      <cdr:nvSpPr>
        <cdr:cNvPr id="2" name="TextBox 1"/>
        <cdr:cNvSpPr txBox="1"/>
      </cdr:nvSpPr>
      <cdr:spPr>
        <a:xfrm xmlns:a="http://schemas.openxmlformats.org/drawingml/2006/main">
          <a:off x="587991" y="935767"/>
          <a:ext cx="1017931" cy="77328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2000" b="1" dirty="0">
              <a:solidFill>
                <a:schemeClr val="bg1"/>
              </a:solidFill>
            </a:rPr>
            <a:t>Local 32.4%</a:t>
          </a:r>
        </a:p>
      </cdr:txBody>
    </cdr:sp>
  </cdr:relSizeAnchor>
  <cdr:relSizeAnchor xmlns:cdr="http://schemas.openxmlformats.org/drawingml/2006/chartDrawing">
    <cdr:from>
      <cdr:x>0.5453</cdr:x>
      <cdr:y>0.20824</cdr:y>
    </cdr:from>
    <cdr:to>
      <cdr:x>0.84882</cdr:x>
      <cdr:y>0.39788</cdr:y>
    </cdr:to>
    <cdr:sp macro="" textlink="">
      <cdr:nvSpPr>
        <cdr:cNvPr id="3" name="TextBox 2"/>
        <cdr:cNvSpPr txBox="1"/>
      </cdr:nvSpPr>
      <cdr:spPr>
        <a:xfrm xmlns:a="http://schemas.openxmlformats.org/drawingml/2006/main">
          <a:off x="2133600" y="823747"/>
          <a:ext cx="1187587" cy="75016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2000" b="1" dirty="0">
              <a:solidFill>
                <a:schemeClr val="bg1"/>
              </a:solidFill>
            </a:rPr>
            <a:t>Federal 19.8%</a:t>
          </a:r>
        </a:p>
      </cdr:txBody>
    </cdr:sp>
  </cdr:relSizeAnchor>
  <cdr:relSizeAnchor xmlns:cdr="http://schemas.openxmlformats.org/drawingml/2006/chartDrawing">
    <cdr:from>
      <cdr:x>0.35055</cdr:x>
      <cdr:y>0.64108</cdr:y>
    </cdr:from>
    <cdr:to>
      <cdr:x>0.7408</cdr:x>
      <cdr:y>0.85415</cdr:y>
    </cdr:to>
    <cdr:sp macro="" textlink="">
      <cdr:nvSpPr>
        <cdr:cNvPr id="4" name="TextBox 3"/>
        <cdr:cNvSpPr txBox="1"/>
      </cdr:nvSpPr>
      <cdr:spPr>
        <a:xfrm xmlns:a="http://schemas.openxmlformats.org/drawingml/2006/main">
          <a:off x="1371600" y="2535967"/>
          <a:ext cx="1526936" cy="84284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2000" b="1" dirty="0">
              <a:solidFill>
                <a:schemeClr val="bg1"/>
              </a:solidFill>
            </a:rPr>
            <a:t>State </a:t>
          </a:r>
        </a:p>
        <a:p xmlns:a="http://schemas.openxmlformats.org/drawingml/2006/main">
          <a:pPr algn="ctr"/>
          <a:r>
            <a:rPr lang="en-US" sz="2000" b="1" dirty="0">
              <a:solidFill>
                <a:schemeClr val="bg1"/>
              </a:solidFill>
            </a:rPr>
            <a:t>47.7%</a:t>
          </a:r>
        </a:p>
      </cdr:txBody>
    </cdr:sp>
  </cdr:relSizeAnchor>
</c:userShapes>
</file>

<file path=ppt/drawings/drawing2.xml><?xml version="1.0" encoding="utf-8"?>
<c:userShapes xmlns:c="http://schemas.openxmlformats.org/drawingml/2006/chart">
  <cdr:relSizeAnchor xmlns:cdr="http://schemas.openxmlformats.org/drawingml/2006/chartDrawing">
    <cdr:from>
      <cdr:x>0.13361</cdr:x>
      <cdr:y>0.40273</cdr:y>
    </cdr:from>
    <cdr:to>
      <cdr:x>0.44316</cdr:x>
      <cdr:y>0.69817</cdr:y>
    </cdr:to>
    <cdr:sp macro="" textlink="">
      <cdr:nvSpPr>
        <cdr:cNvPr id="2" name="TextBox 1"/>
        <cdr:cNvSpPr txBox="1"/>
      </cdr:nvSpPr>
      <cdr:spPr>
        <a:xfrm xmlns:a="http://schemas.openxmlformats.org/drawingml/2006/main">
          <a:off x="585834" y="1661947"/>
          <a:ext cx="1357266" cy="12192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2000" b="1" dirty="0">
              <a:solidFill>
                <a:schemeClr val="bg1"/>
              </a:solidFill>
            </a:rPr>
            <a:t>State and local</a:t>
          </a:r>
        </a:p>
        <a:p xmlns:a="http://schemas.openxmlformats.org/drawingml/2006/main">
          <a:pPr algn="ctr"/>
          <a:r>
            <a:rPr lang="en-US" sz="2000" b="1" dirty="0">
              <a:solidFill>
                <a:schemeClr val="bg1"/>
              </a:solidFill>
            </a:rPr>
            <a:t>57.5%</a:t>
          </a:r>
        </a:p>
      </cdr:txBody>
    </cdr:sp>
  </cdr:relSizeAnchor>
  <cdr:relSizeAnchor xmlns:cdr="http://schemas.openxmlformats.org/drawingml/2006/chartDrawing">
    <cdr:from>
      <cdr:x>0.60416</cdr:x>
      <cdr:y>0.32887</cdr:y>
    </cdr:from>
    <cdr:to>
      <cdr:x>0.85567</cdr:x>
      <cdr:y>0.51356</cdr:y>
    </cdr:to>
    <cdr:sp macro="" textlink="">
      <cdr:nvSpPr>
        <cdr:cNvPr id="3" name="TextBox 2"/>
        <cdr:cNvSpPr txBox="1"/>
      </cdr:nvSpPr>
      <cdr:spPr>
        <a:xfrm xmlns:a="http://schemas.openxmlformats.org/drawingml/2006/main">
          <a:off x="2649009" y="1357147"/>
          <a:ext cx="1102781" cy="76215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2000" b="1" dirty="0">
              <a:solidFill>
                <a:schemeClr val="bg1"/>
              </a:solidFill>
            </a:rPr>
            <a:t>Federal </a:t>
          </a:r>
        </a:p>
        <a:p xmlns:a="http://schemas.openxmlformats.org/drawingml/2006/main">
          <a:pPr algn="ctr"/>
          <a:r>
            <a:rPr lang="en-US" sz="2000" b="1" dirty="0">
              <a:solidFill>
                <a:schemeClr val="bg1"/>
              </a:solidFill>
            </a:rPr>
            <a:t>42.5%</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9" y="6"/>
            <a:ext cx="3038474" cy="465139"/>
          </a:xfrm>
          <a:prstGeom prst="rect">
            <a:avLst/>
          </a:prstGeom>
        </p:spPr>
        <p:txBody>
          <a:bodyPr vert="horz" lIns="90992" tIns="45497" rIns="90992" bIns="45497" rtlCol="0"/>
          <a:lstStyle>
            <a:lvl1pPr algn="l">
              <a:defRPr sz="1200"/>
            </a:lvl1pPr>
          </a:lstStyle>
          <a:p>
            <a:endParaRPr lang="en-US" dirty="0"/>
          </a:p>
        </p:txBody>
      </p:sp>
      <p:sp>
        <p:nvSpPr>
          <p:cNvPr id="3" name="Date Placeholder 2"/>
          <p:cNvSpPr>
            <a:spLocks noGrp="1"/>
          </p:cNvSpPr>
          <p:nvPr>
            <p:ph type="dt" sz="quarter" idx="1"/>
          </p:nvPr>
        </p:nvSpPr>
        <p:spPr>
          <a:xfrm>
            <a:off x="3970346" y="6"/>
            <a:ext cx="3038474" cy="465139"/>
          </a:xfrm>
          <a:prstGeom prst="rect">
            <a:avLst/>
          </a:prstGeom>
        </p:spPr>
        <p:txBody>
          <a:bodyPr vert="horz" lIns="90992" tIns="45497" rIns="90992" bIns="45497" rtlCol="0"/>
          <a:lstStyle>
            <a:lvl1pPr algn="r">
              <a:defRPr sz="1200"/>
            </a:lvl1pPr>
          </a:lstStyle>
          <a:p>
            <a:fld id="{F553DABF-D0CF-4534-902F-B001DA4D5216}" type="datetimeFigureOut">
              <a:rPr lang="en-US" smtClean="0"/>
              <a:pPr/>
              <a:t>10/8/2018</a:t>
            </a:fld>
            <a:endParaRPr lang="en-US" dirty="0"/>
          </a:p>
        </p:txBody>
      </p:sp>
      <p:sp>
        <p:nvSpPr>
          <p:cNvPr id="4" name="Footer Placeholder 3"/>
          <p:cNvSpPr>
            <a:spLocks noGrp="1"/>
          </p:cNvSpPr>
          <p:nvPr>
            <p:ph type="ftr" sz="quarter" idx="2"/>
          </p:nvPr>
        </p:nvSpPr>
        <p:spPr>
          <a:xfrm>
            <a:off x="9" y="8829678"/>
            <a:ext cx="3038474" cy="465139"/>
          </a:xfrm>
          <a:prstGeom prst="rect">
            <a:avLst/>
          </a:prstGeom>
        </p:spPr>
        <p:txBody>
          <a:bodyPr vert="horz" lIns="90992" tIns="45497" rIns="90992" bIns="45497" rtlCol="0" anchor="b"/>
          <a:lstStyle>
            <a:lvl1pPr algn="l">
              <a:defRPr sz="1200"/>
            </a:lvl1pPr>
          </a:lstStyle>
          <a:p>
            <a:r>
              <a:rPr lang="en-US" dirty="0"/>
              <a:t>Resource Group Name</a:t>
            </a:r>
          </a:p>
        </p:txBody>
      </p:sp>
      <p:sp>
        <p:nvSpPr>
          <p:cNvPr id="5" name="Slide Number Placeholder 4"/>
          <p:cNvSpPr>
            <a:spLocks noGrp="1"/>
          </p:cNvSpPr>
          <p:nvPr>
            <p:ph type="sldNum" sz="quarter" idx="3"/>
          </p:nvPr>
        </p:nvSpPr>
        <p:spPr>
          <a:xfrm>
            <a:off x="3970346" y="8829678"/>
            <a:ext cx="3038474" cy="465139"/>
          </a:xfrm>
          <a:prstGeom prst="rect">
            <a:avLst/>
          </a:prstGeom>
        </p:spPr>
        <p:txBody>
          <a:bodyPr vert="horz" lIns="90992" tIns="45497" rIns="90992" bIns="45497" rtlCol="0" anchor="b"/>
          <a:lstStyle>
            <a:lvl1pPr algn="r">
              <a:defRPr sz="1200"/>
            </a:lvl1pPr>
          </a:lstStyle>
          <a:p>
            <a:fld id="{684F1975-6A6F-4768-897E-587F1F0F73C6}" type="slidenum">
              <a:rPr lang="en-US" smtClean="0"/>
              <a:pPr/>
              <a:t>‹#›</a:t>
            </a:fld>
            <a:endParaRPr lang="en-US" dirty="0"/>
          </a:p>
        </p:txBody>
      </p:sp>
    </p:spTree>
    <p:extLst>
      <p:ext uri="{BB962C8B-B14F-4D97-AF65-F5344CB8AC3E}">
        <p14:creationId xmlns:p14="http://schemas.microsoft.com/office/powerpoint/2010/main" val="79291441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9" y="6"/>
            <a:ext cx="3038474" cy="465139"/>
          </a:xfrm>
          <a:prstGeom prst="rect">
            <a:avLst/>
          </a:prstGeom>
        </p:spPr>
        <p:txBody>
          <a:bodyPr vert="horz" lIns="90992" tIns="45497" rIns="90992" bIns="45497" rtlCol="0"/>
          <a:lstStyle>
            <a:lvl1pPr algn="l">
              <a:defRPr sz="1200"/>
            </a:lvl1pPr>
          </a:lstStyle>
          <a:p>
            <a:endParaRPr lang="en-US" dirty="0"/>
          </a:p>
        </p:txBody>
      </p:sp>
      <p:sp>
        <p:nvSpPr>
          <p:cNvPr id="3" name="Date Placeholder 2"/>
          <p:cNvSpPr>
            <a:spLocks noGrp="1"/>
          </p:cNvSpPr>
          <p:nvPr>
            <p:ph type="dt" idx="1"/>
          </p:nvPr>
        </p:nvSpPr>
        <p:spPr>
          <a:xfrm>
            <a:off x="3970346" y="6"/>
            <a:ext cx="3038474" cy="465139"/>
          </a:xfrm>
          <a:prstGeom prst="rect">
            <a:avLst/>
          </a:prstGeom>
        </p:spPr>
        <p:txBody>
          <a:bodyPr vert="horz" lIns="90992" tIns="45497" rIns="90992" bIns="45497" rtlCol="0"/>
          <a:lstStyle>
            <a:lvl1pPr algn="r">
              <a:defRPr sz="1200"/>
            </a:lvl1pPr>
          </a:lstStyle>
          <a:p>
            <a:fld id="{A1C7E07F-2AC1-4BDE-A33A-72396FEBD16A}" type="datetimeFigureOut">
              <a:rPr lang="en-US" smtClean="0"/>
              <a:pPr/>
              <a:t>10/8/2018</a:t>
            </a:fld>
            <a:endParaRPr lang="en-US" dirty="0"/>
          </a:p>
        </p:txBody>
      </p:sp>
      <p:sp>
        <p:nvSpPr>
          <p:cNvPr id="4" name="Slide Image Placeholder 3"/>
          <p:cNvSpPr>
            <a:spLocks noGrp="1" noRot="1" noChangeAspect="1"/>
          </p:cNvSpPr>
          <p:nvPr>
            <p:ph type="sldImg" idx="2"/>
          </p:nvPr>
        </p:nvSpPr>
        <p:spPr>
          <a:xfrm>
            <a:off x="404813" y="693738"/>
            <a:ext cx="6200775" cy="3489325"/>
          </a:xfrm>
          <a:prstGeom prst="rect">
            <a:avLst/>
          </a:prstGeom>
          <a:noFill/>
          <a:ln w="12700">
            <a:solidFill>
              <a:prstClr val="black"/>
            </a:solidFill>
          </a:ln>
        </p:spPr>
        <p:txBody>
          <a:bodyPr vert="horz" lIns="90992" tIns="45497" rIns="90992" bIns="45497" rtlCol="0" anchor="ctr"/>
          <a:lstStyle/>
          <a:p>
            <a:endParaRPr lang="en-US" dirty="0"/>
          </a:p>
        </p:txBody>
      </p:sp>
      <p:sp>
        <p:nvSpPr>
          <p:cNvPr id="5" name="Notes Placeholder 4"/>
          <p:cNvSpPr>
            <a:spLocks noGrp="1"/>
          </p:cNvSpPr>
          <p:nvPr>
            <p:ph type="body" sz="quarter" idx="3"/>
          </p:nvPr>
        </p:nvSpPr>
        <p:spPr>
          <a:xfrm>
            <a:off x="485916" y="4416432"/>
            <a:ext cx="6189531" cy="4183062"/>
          </a:xfrm>
          <a:prstGeom prst="rect">
            <a:avLst/>
          </a:prstGeom>
        </p:spPr>
        <p:txBody>
          <a:bodyPr vert="horz" lIns="90992" tIns="45497" rIns="90992" bIns="45497"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9" y="8829678"/>
            <a:ext cx="3038474" cy="465139"/>
          </a:xfrm>
          <a:prstGeom prst="rect">
            <a:avLst/>
          </a:prstGeom>
        </p:spPr>
        <p:txBody>
          <a:bodyPr vert="horz" lIns="90992" tIns="45497" rIns="90992" bIns="45497" rtlCol="0" anchor="b"/>
          <a:lstStyle>
            <a:lvl1pPr algn="l">
              <a:defRPr sz="1200"/>
            </a:lvl1pPr>
          </a:lstStyle>
          <a:p>
            <a:r>
              <a:rPr lang="en-US" dirty="0"/>
              <a:t>Resource Group Name</a:t>
            </a:r>
          </a:p>
        </p:txBody>
      </p:sp>
      <p:sp>
        <p:nvSpPr>
          <p:cNvPr id="7" name="Slide Number Placeholder 6"/>
          <p:cNvSpPr>
            <a:spLocks noGrp="1"/>
          </p:cNvSpPr>
          <p:nvPr>
            <p:ph type="sldNum" sz="quarter" idx="5"/>
          </p:nvPr>
        </p:nvSpPr>
        <p:spPr>
          <a:xfrm>
            <a:off x="3970346" y="8829678"/>
            <a:ext cx="3038474" cy="465139"/>
          </a:xfrm>
          <a:prstGeom prst="rect">
            <a:avLst/>
          </a:prstGeom>
        </p:spPr>
        <p:txBody>
          <a:bodyPr vert="horz" lIns="90992" tIns="45497" rIns="90992" bIns="45497" rtlCol="0" anchor="b"/>
          <a:lstStyle>
            <a:lvl1pPr algn="r">
              <a:defRPr sz="1200"/>
            </a:lvl1pPr>
          </a:lstStyle>
          <a:p>
            <a:fld id="{293A8DE0-080C-4978-9BD8-F49B19F8F8E3}" type="slidenum">
              <a:rPr lang="en-US" smtClean="0"/>
              <a:pPr/>
              <a:t>‹#›</a:t>
            </a:fld>
            <a:endParaRPr lang="en-US" dirty="0"/>
          </a:p>
        </p:txBody>
      </p:sp>
    </p:spTree>
    <p:extLst>
      <p:ext uri="{BB962C8B-B14F-4D97-AF65-F5344CB8AC3E}">
        <p14:creationId xmlns:p14="http://schemas.microsoft.com/office/powerpoint/2010/main" val="1228514696"/>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Times New Roman" panose="02020603050405020304" pitchFamily="18" charset="0"/>
        <a:ea typeface="+mn-ea"/>
        <a:cs typeface="Times New Roman" panose="02020603050405020304" pitchFamily="18" charset="0"/>
      </a:defRPr>
    </a:lvl1pPr>
    <a:lvl2pPr marL="457200" algn="l" defTabSz="914400" rtl="0" eaLnBrk="1" latinLnBrk="0" hangingPunct="1">
      <a:defRPr sz="1200" kern="1200">
        <a:solidFill>
          <a:schemeClr val="tx1"/>
        </a:solidFill>
        <a:latin typeface="Times New Roman" panose="02020603050405020304" pitchFamily="18" charset="0"/>
        <a:ea typeface="+mn-ea"/>
        <a:cs typeface="Times New Roman" panose="02020603050405020304" pitchFamily="18" charset="0"/>
      </a:defRPr>
    </a:lvl2pPr>
    <a:lvl3pPr marL="914400" algn="l" defTabSz="914400" rtl="0" eaLnBrk="1" latinLnBrk="0" hangingPunct="1">
      <a:defRPr sz="1200" kern="1200">
        <a:solidFill>
          <a:schemeClr val="tx1"/>
        </a:solidFill>
        <a:latin typeface="Times New Roman" panose="02020603050405020304" pitchFamily="18" charset="0"/>
        <a:ea typeface="+mn-ea"/>
        <a:cs typeface="Times New Roman" panose="02020603050405020304" pitchFamily="18" charset="0"/>
      </a:defRPr>
    </a:lvl3pPr>
    <a:lvl4pPr marL="1371600" algn="l" defTabSz="914400" rtl="0" eaLnBrk="1" latinLnBrk="0" hangingPunct="1">
      <a:defRPr sz="1200" kern="1200">
        <a:solidFill>
          <a:schemeClr val="tx1"/>
        </a:solidFill>
        <a:latin typeface="Times New Roman" panose="02020603050405020304" pitchFamily="18" charset="0"/>
        <a:ea typeface="+mn-ea"/>
        <a:cs typeface="Times New Roman" panose="02020603050405020304" pitchFamily="18" charset="0"/>
      </a:defRPr>
    </a:lvl4pPr>
    <a:lvl5pPr marL="1828800" algn="l" defTabSz="914400" rtl="0" eaLnBrk="1" latinLnBrk="0" hangingPunct="1">
      <a:defRPr sz="1200" kern="1200">
        <a:solidFill>
          <a:schemeClr val="tx1"/>
        </a:solidFill>
        <a:latin typeface="Times New Roman" panose="02020603050405020304" pitchFamily="18" charset="0"/>
        <a:ea typeface="+mn-ea"/>
        <a:cs typeface="Times New Roman" panose="02020603050405020304" pitchFamily="18"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i="1" dirty="0">
                <a:latin typeface="Arial" pitchFamily="34" charset="0"/>
                <a:cs typeface="Arial" pitchFamily="34" charset="0"/>
              </a:rPr>
              <a:t>Thank you for the invitation to speak to you this morning.  It’s a pleasure to be here.</a:t>
            </a:r>
          </a:p>
          <a:p>
            <a:endParaRPr lang="en-US" i="1" dirty="0">
              <a:latin typeface="Arial" pitchFamily="34" charset="0"/>
              <a:cs typeface="Arial" pitchFamily="34" charset="0"/>
            </a:endParaRPr>
          </a:p>
          <a:p>
            <a:endParaRPr lang="en-US" i="1" dirty="0">
              <a:latin typeface="Arial" pitchFamily="34" charset="0"/>
              <a:cs typeface="Arial" pitchFamily="34"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9A179D-2D27-49E2-B022-8EDDA2EFE682}" type="slidenum">
              <a:rPr kumimoji="0" lang="en-US" sz="1200" b="0" i="0" u="none" strike="noStrike" kern="1200" cap="none" spc="0" normalizeH="0" baseline="0" noProof="0" smtClean="0">
                <a:ln>
                  <a:noFill/>
                </a:ln>
                <a:solidFill>
                  <a:srgbClr val="595959"/>
                </a:solidFill>
                <a:effectLst/>
                <a:uLnTx/>
                <a:uFillTx/>
                <a:latin typeface="Book Antiqu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srgbClr val="595959"/>
              </a:solidFill>
              <a:effectLst/>
              <a:uLnTx/>
              <a:uFillTx/>
              <a:latin typeface="Book Antiqua"/>
              <a:ea typeface="+mn-ea"/>
              <a:cs typeface="+mn-cs"/>
            </a:endParaRPr>
          </a:p>
        </p:txBody>
      </p:sp>
    </p:spTree>
    <p:extLst>
      <p:ext uri="{BB962C8B-B14F-4D97-AF65-F5344CB8AC3E}">
        <p14:creationId xmlns:p14="http://schemas.microsoft.com/office/powerpoint/2010/main" val="19790319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93738"/>
            <a:ext cx="6200775" cy="3489325"/>
          </a:xfrm>
        </p:spPr>
      </p:sp>
      <p:sp>
        <p:nvSpPr>
          <p:cNvPr id="3" name="Notes Placeholder 2"/>
          <p:cNvSpPr>
            <a:spLocks noGrp="1"/>
          </p:cNvSpPr>
          <p:nvPr>
            <p:ph type="body" idx="1"/>
          </p:nvPr>
        </p:nvSpPr>
        <p:spPr/>
        <p:txBody>
          <a:bodyPr/>
          <a:lstStyle/>
          <a:p>
            <a:r>
              <a:rPr lang="en-US" b="0" dirty="0">
                <a:ea typeface="ＭＳ Ｐゴシック" charset="-128"/>
              </a:rPr>
              <a:t>Of the 4 million miles of public roads in the U.S., about 3 million (76%) fall within the lowest two functional classes: local roads and rural minor collectors.  (shown on slide as other public roads)</a:t>
            </a:r>
          </a:p>
          <a:p>
            <a:endParaRPr lang="en-US" b="0" dirty="0">
              <a:ea typeface="ＭＳ Ｐゴシック" charset="-128"/>
            </a:endParaRPr>
          </a:p>
          <a:p>
            <a:r>
              <a:rPr lang="en-US" b="0" dirty="0">
                <a:ea typeface="ＭＳ Ｐゴシック" charset="-128"/>
              </a:rPr>
              <a:t>Generally speaking, Federal funding may not be used on these types of roads – though as you see here, there are exceptions for bridge rehabilitation and replacement, and for safety projects (among others).</a:t>
            </a:r>
          </a:p>
          <a:p>
            <a:endParaRPr lang="en-US" b="0" dirty="0">
              <a:ea typeface="ＭＳ Ｐゴシック" charset="-128"/>
            </a:endParaRPr>
          </a:p>
          <a:p>
            <a:r>
              <a:rPr lang="en-US" b="0" dirty="0">
                <a:ea typeface="ＭＳ Ｐゴシック" charset="-128"/>
              </a:rPr>
              <a:t>Roads</a:t>
            </a:r>
            <a:r>
              <a:rPr lang="en-US" b="0" baseline="0" dirty="0">
                <a:ea typeface="ＭＳ Ｐゴシック" charset="-128"/>
              </a:rPr>
              <a:t> that are eligible are shown in blue.</a:t>
            </a:r>
            <a:endParaRPr lang="en-US" b="0" dirty="0">
              <a:ea typeface="ＭＳ Ｐゴシック" charset="-128"/>
            </a:endParaRPr>
          </a:p>
          <a:p>
            <a:endParaRPr lang="en-US" b="0" dirty="0">
              <a:ea typeface="ＭＳ Ｐゴシック" charset="-128"/>
            </a:endParaRPr>
          </a:p>
          <a:p>
            <a:r>
              <a:rPr lang="en-US" b="0" dirty="0">
                <a:ea typeface="ＭＳ Ｐゴシック" charset="-128"/>
              </a:rPr>
              <a:t>FHWA refers to the remaining million miles of road (24%) as “Federal-aid highways”.  Includes the national highway system mentioned earlier</a:t>
            </a:r>
            <a:r>
              <a:rPr lang="en-US" dirty="0">
                <a:ea typeface="ＭＳ Ｐゴシック" charset="-128"/>
              </a:rPr>
              <a:t>.</a:t>
            </a:r>
          </a:p>
          <a:p>
            <a:endParaRPr lang="en-US" dirty="0"/>
          </a:p>
        </p:txBody>
      </p:sp>
      <p:sp>
        <p:nvSpPr>
          <p:cNvPr id="4" name="Slide Number Placeholder 3"/>
          <p:cNvSpPr>
            <a:spLocks noGrp="1"/>
          </p:cNvSpPr>
          <p:nvPr>
            <p:ph type="sldNum" sz="quarter" idx="10"/>
          </p:nvPr>
        </p:nvSpPr>
        <p:spPr/>
        <p:txBody>
          <a:bodyPr/>
          <a:lstStyle/>
          <a:p>
            <a:fld id="{1B0E35BD-7D3B-4CBA-8207-78B62A66B550}" type="slidenum">
              <a:rPr lang="en-US" smtClean="0"/>
              <a:t>10</a:t>
            </a:fld>
            <a:endParaRPr lang="en-US" dirty="0"/>
          </a:p>
        </p:txBody>
      </p:sp>
    </p:spTree>
    <p:extLst>
      <p:ext uri="{BB962C8B-B14F-4D97-AF65-F5344CB8AC3E}">
        <p14:creationId xmlns:p14="http://schemas.microsoft.com/office/powerpoint/2010/main" val="12687706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r>
              <a:rPr lang="en-US" b="0" dirty="0"/>
              <a:t>A word about highway spending… States and locals pay for the majority of highway investment. </a:t>
            </a:r>
          </a:p>
          <a:p>
            <a:endParaRPr lang="en-US" b="0" dirty="0"/>
          </a:p>
          <a:p>
            <a:r>
              <a:rPr lang="en-US" b="0" dirty="0"/>
              <a:t>The Federal role is important, but, we’re not the biggest game in town.</a:t>
            </a:r>
          </a:p>
          <a:p>
            <a:endParaRPr lang="en-US" b="0" dirty="0"/>
          </a:p>
          <a:p>
            <a:r>
              <a:rPr lang="en-US" b="0" dirty="0"/>
              <a:t>On the left you see a chart showing </a:t>
            </a:r>
            <a:r>
              <a:rPr lang="en-US" b="0" u="sng" dirty="0"/>
              <a:t>total</a:t>
            </a:r>
            <a:r>
              <a:rPr lang="en-US" b="0" dirty="0"/>
              <a:t> spending for highways—a combination of capital outlay, maintenance, and operating costs.  States paid about</a:t>
            </a:r>
            <a:r>
              <a:rPr lang="en-US" b="0" baseline="0" dirty="0"/>
              <a:t> </a:t>
            </a:r>
            <a:r>
              <a:rPr lang="en-US" b="0" dirty="0"/>
              <a:t>half, and locals another 32%.  The Feds paid 20%.  (2014 data)</a:t>
            </a:r>
          </a:p>
          <a:p>
            <a:endParaRPr lang="en-US" b="0" dirty="0"/>
          </a:p>
          <a:p>
            <a:r>
              <a:rPr lang="en-US" b="0" dirty="0"/>
              <a:t>On the right you see a chart showing funding for </a:t>
            </a:r>
            <a:r>
              <a:rPr lang="en-US" b="0" u="sng" dirty="0"/>
              <a:t>capital outlay</a:t>
            </a:r>
            <a:r>
              <a:rPr lang="en-US" b="0" dirty="0"/>
              <a:t>: construction projects, reconstruction projects, etc.  Since Federal funds tend to be focused on capital projects, the Federal share here is larger, but still covered less than half of all highway capital outlays.</a:t>
            </a:r>
          </a:p>
          <a:p>
            <a:endParaRPr lang="en-US" b="0" dirty="0"/>
          </a:p>
          <a:p>
            <a:r>
              <a:rPr lang="en-US" b="0" dirty="0"/>
              <a:t>These are national averages.  Some States are more dependent on the FAHP than others.  Typically large land area States with small populations are more dependent.</a:t>
            </a:r>
          </a:p>
          <a:p>
            <a:endParaRPr lang="en-US" dirty="0"/>
          </a:p>
        </p:txBody>
      </p:sp>
      <p:sp>
        <p:nvSpPr>
          <p:cNvPr id="4" name="Slide Number Placeholder 3"/>
          <p:cNvSpPr>
            <a:spLocks noGrp="1"/>
          </p:cNvSpPr>
          <p:nvPr>
            <p:ph type="sldNum" sz="quarter" idx="10"/>
          </p:nvPr>
        </p:nvSpPr>
        <p:spPr/>
        <p:txBody>
          <a:bodyPr/>
          <a:lstStyle/>
          <a:p>
            <a:fld id="{1B0E35BD-7D3B-4CBA-8207-78B62A66B550}" type="slidenum">
              <a:rPr lang="en-US" smtClean="0"/>
              <a:t>11</a:t>
            </a:fld>
            <a:endParaRPr lang="en-US" dirty="0"/>
          </a:p>
        </p:txBody>
      </p:sp>
    </p:spTree>
    <p:extLst>
      <p:ext uri="{BB962C8B-B14F-4D97-AF65-F5344CB8AC3E}">
        <p14:creationId xmlns:p14="http://schemas.microsoft.com/office/powerpoint/2010/main" val="24898567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93738"/>
            <a:ext cx="6200775" cy="3489325"/>
          </a:xfrm>
        </p:spPr>
      </p:sp>
      <p:sp>
        <p:nvSpPr>
          <p:cNvPr id="3" name="Notes Placeholder 2"/>
          <p:cNvSpPr>
            <a:spLocks noGrp="1"/>
          </p:cNvSpPr>
          <p:nvPr>
            <p:ph type="body" idx="1"/>
          </p:nvPr>
        </p:nvSpPr>
        <p:spPr/>
        <p:txBody>
          <a:bodyPr/>
          <a:lstStyle/>
          <a:p>
            <a:pPr marL="285750" indent="-285750">
              <a:spcAft>
                <a:spcPts val="300"/>
              </a:spcAft>
              <a:buFont typeface="Arial" panose="020B0604020202020204" pitchFamily="34" charset="0"/>
              <a:buChar char="•"/>
            </a:pPr>
            <a:r>
              <a:rPr lang="en-US" sz="1200" dirty="0">
                <a:solidFill>
                  <a:schemeClr val="tx1"/>
                </a:solidFill>
                <a:latin typeface="Arial" panose="020B0604020202020204" pitchFamily="34" charset="0"/>
                <a:cs typeface="Arial" panose="020B0604020202020204" pitchFamily="34" charset="0"/>
              </a:rPr>
              <a:t>User tax-based mechanism to fund most Federal surface transportation programs</a:t>
            </a:r>
          </a:p>
          <a:p>
            <a:pPr marL="285750" indent="-285750">
              <a:spcAft>
                <a:spcPts val="300"/>
              </a:spcAft>
              <a:buFont typeface="Arial" panose="020B0604020202020204" pitchFamily="34" charset="0"/>
              <a:buChar char="•"/>
            </a:pPr>
            <a:endParaRPr lang="en-US" sz="1200" dirty="0">
              <a:solidFill>
                <a:schemeClr val="tx1"/>
              </a:solidFill>
              <a:latin typeface="Arial" panose="020B0604020202020204" pitchFamily="34" charset="0"/>
              <a:cs typeface="Arial" panose="020B0604020202020204" pitchFamily="34" charset="0"/>
            </a:endParaRPr>
          </a:p>
          <a:p>
            <a:pPr marL="285750" indent="-285750">
              <a:spcAft>
                <a:spcPts val="300"/>
              </a:spcAft>
              <a:buFont typeface="Arial" panose="020B0604020202020204" pitchFamily="34" charset="0"/>
              <a:buChar char="•"/>
            </a:pPr>
            <a:r>
              <a:rPr lang="en-US" sz="1200" dirty="0">
                <a:solidFill>
                  <a:schemeClr val="tx1"/>
                </a:solidFill>
                <a:latin typeface="Arial" panose="020B0604020202020204" pitchFamily="34" charset="0"/>
                <a:cs typeface="Arial" panose="020B0604020202020204" pitchFamily="34" charset="0"/>
              </a:rPr>
              <a:t>Revenues: primarily fuel taxes (18.4¢/gallon gasoline, 24.4¢/gallon diesel) </a:t>
            </a:r>
          </a:p>
          <a:p>
            <a:pPr marL="285750" indent="-285750">
              <a:spcAft>
                <a:spcPts val="300"/>
              </a:spcAft>
              <a:buFont typeface="Arial" panose="020B0604020202020204" pitchFamily="34" charset="0"/>
              <a:buChar char="•"/>
            </a:pPr>
            <a:endParaRPr lang="en-US" sz="1200" dirty="0">
              <a:solidFill>
                <a:schemeClr val="tx1"/>
              </a:solidFill>
              <a:latin typeface="Arial" panose="020B0604020202020204" pitchFamily="34" charset="0"/>
              <a:cs typeface="Arial" panose="020B0604020202020204" pitchFamily="34" charset="0"/>
            </a:endParaRPr>
          </a:p>
          <a:p>
            <a:pPr marL="285750" indent="-285750">
              <a:spcAft>
                <a:spcPts val="300"/>
              </a:spcAft>
              <a:buFont typeface="Arial" panose="020B0604020202020204" pitchFamily="34" charset="0"/>
              <a:buChar char="•"/>
            </a:pPr>
            <a:r>
              <a:rPr lang="en-US" sz="1200" dirty="0">
                <a:solidFill>
                  <a:schemeClr val="tx1"/>
                </a:solidFill>
                <a:latin typeface="Arial" panose="020B0604020202020204" pitchFamily="34" charset="0"/>
                <a:cs typeface="Arial" panose="020B0604020202020204" pitchFamily="34" charset="0"/>
              </a:rPr>
              <a:t>Most $ to Highway Account (some to Mass Transit Account). That completes my quick overview of the FAHP.</a:t>
            </a:r>
          </a:p>
          <a:p>
            <a:pPr marL="285750" indent="-285750">
              <a:spcAft>
                <a:spcPts val="300"/>
              </a:spcAft>
              <a:buFont typeface="Arial" panose="020B0604020202020204" pitchFamily="34" charset="0"/>
              <a:buChar char="•"/>
            </a:pPr>
            <a:endParaRPr lang="en-US" sz="1200" dirty="0">
              <a:solidFill>
                <a:schemeClr val="tx1"/>
              </a:solidFill>
              <a:latin typeface="Arial" panose="020B0604020202020204" pitchFamily="34" charset="0"/>
              <a:cs typeface="Arial" panose="020B0604020202020204" pitchFamily="34" charset="0"/>
            </a:endParaRPr>
          </a:p>
          <a:p>
            <a:pPr marL="285750" indent="-285750">
              <a:spcAft>
                <a:spcPts val="300"/>
              </a:spcAft>
              <a:buFont typeface="Arial" panose="020B0604020202020204" pitchFamily="34" charset="0"/>
              <a:buChar char="•"/>
            </a:pPr>
            <a:r>
              <a:rPr lang="en-US" sz="1200" dirty="0">
                <a:solidFill>
                  <a:schemeClr val="tx1"/>
                </a:solidFill>
                <a:latin typeface="Arial" panose="020B0604020202020204" pitchFamily="34" charset="0"/>
                <a:cs typeface="Arial" panose="020B0604020202020204" pitchFamily="34" charset="0"/>
              </a:rPr>
              <a:t>For the past several years, Congress has supplemented the HTF w/ General funds to cover our program needs.</a:t>
            </a:r>
          </a:p>
          <a:p>
            <a:pPr marL="285750" indent="-285750">
              <a:spcAft>
                <a:spcPts val="300"/>
              </a:spcAft>
              <a:buFont typeface="Arial" panose="020B0604020202020204" pitchFamily="34" charset="0"/>
              <a:buChar char="•"/>
            </a:pPr>
            <a:endParaRPr lang="en-US" sz="1200" dirty="0">
              <a:solidFill>
                <a:schemeClr val="tx1"/>
              </a:solidFill>
              <a:latin typeface="Arial" panose="020B0604020202020204" pitchFamily="34" charset="0"/>
              <a:cs typeface="Arial" panose="020B0604020202020204" pitchFamily="34" charset="0"/>
            </a:endParaRPr>
          </a:p>
          <a:p>
            <a:pPr marL="285750" indent="-285750">
              <a:spcAft>
                <a:spcPts val="300"/>
              </a:spcAft>
              <a:buFont typeface="Arial" panose="020B0604020202020204" pitchFamily="34" charset="0"/>
              <a:buChar char="•"/>
            </a:pPr>
            <a:r>
              <a:rPr lang="en-US" sz="1200" dirty="0">
                <a:solidFill>
                  <a:schemeClr val="tx1"/>
                </a:solidFill>
                <a:latin typeface="Arial" panose="020B0604020202020204" pitchFamily="34" charset="0"/>
                <a:cs typeface="Arial" panose="020B0604020202020204" pitchFamily="34" charset="0"/>
              </a:rPr>
              <a:t>Jim may talk about the long-term outlook, so I’ll move to the next topic.</a:t>
            </a:r>
          </a:p>
          <a:p>
            <a:endParaRPr lang="en-US" dirty="0"/>
          </a:p>
        </p:txBody>
      </p:sp>
    </p:spTree>
    <p:extLst>
      <p:ext uri="{BB962C8B-B14F-4D97-AF65-F5344CB8AC3E}">
        <p14:creationId xmlns:p14="http://schemas.microsoft.com/office/powerpoint/2010/main" val="16443217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Shift to a few of the hot topics for my office (not a comprehensive list).</a:t>
            </a:r>
          </a:p>
        </p:txBody>
      </p:sp>
    </p:spTree>
    <p:extLst>
      <p:ext uri="{BB962C8B-B14F-4D97-AF65-F5344CB8AC3E}">
        <p14:creationId xmlns:p14="http://schemas.microsoft.com/office/powerpoint/2010/main" val="30167889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1B0E35BD-7D3B-4CBA-8207-78B62A66B550}" type="slidenum">
              <a:rPr lang="en-US" smtClean="0"/>
              <a:pPr/>
              <a:t>14</a:t>
            </a:fld>
            <a:endParaRPr lang="en-US" dirty="0"/>
          </a:p>
        </p:txBody>
      </p:sp>
      <p:sp>
        <p:nvSpPr>
          <p:cNvPr id="7" name="Slide Image Placeholder 6"/>
          <p:cNvSpPr>
            <a:spLocks noGrp="1" noRot="1" noChangeAspect="1"/>
          </p:cNvSpPr>
          <p:nvPr>
            <p:ph type="sldImg"/>
          </p:nvPr>
        </p:nvSpPr>
        <p:spPr>
          <a:xfrm>
            <a:off x="404813" y="693738"/>
            <a:ext cx="6200775" cy="3489325"/>
          </a:xfrm>
        </p:spPr>
      </p:sp>
      <p:sp>
        <p:nvSpPr>
          <p:cNvPr id="8" name="Notes Placeholder 7"/>
          <p:cNvSpPr>
            <a:spLocks noGrp="1"/>
          </p:cNvSpPr>
          <p:nvPr>
            <p:ph type="body" sz="quarter" idx="11"/>
          </p:nvPr>
        </p:nvSpPr>
        <p:spPr/>
        <p:txBody>
          <a:bodyPr/>
          <a:lstStyle/>
          <a:p>
            <a:pPr lvl="0"/>
            <a:r>
              <a:rPr lang="en-US" dirty="0"/>
              <a:t>Reauthorization:  T</a:t>
            </a:r>
            <a:r>
              <a:rPr lang="en-US" sz="1200" kern="1200" dirty="0">
                <a:solidFill>
                  <a:schemeClr val="tx1"/>
                </a:solidFill>
                <a:effectLst/>
                <a:latin typeface="Times New Roman" panose="02020603050405020304" pitchFamily="18" charset="0"/>
                <a:ea typeface="+mn-ea"/>
                <a:cs typeface="Times New Roman" panose="02020603050405020304" pitchFamily="18" charset="0"/>
              </a:rPr>
              <a:t>he FAST Act expires at the end of Fiscal Year 2020—September 30, 2020.</a:t>
            </a:r>
          </a:p>
          <a:p>
            <a:pPr marL="171450" lvl="0" indent="-171450">
              <a:buFont typeface="Arial" panose="020B0604020202020204" pitchFamily="34" charset="0"/>
              <a:buChar char="•"/>
            </a:pPr>
            <a:r>
              <a:rPr lang="en-US" sz="1200" kern="1200" dirty="0">
                <a:solidFill>
                  <a:schemeClr val="tx1"/>
                </a:solidFill>
                <a:effectLst/>
                <a:latin typeface="Times New Roman" panose="02020603050405020304" pitchFamily="18" charset="0"/>
                <a:ea typeface="+mn-ea"/>
                <a:cs typeface="Times New Roman" panose="02020603050405020304" pitchFamily="18" charset="0"/>
              </a:rPr>
              <a:t>Since December 2015, when the FAST Act was enacted, FHWA has worked diligently to implement the law, educate our partners—including the States—on changes to our programs, and put Federal funding to work for the American people and economy.</a:t>
            </a:r>
          </a:p>
          <a:p>
            <a:pPr marL="171450" lvl="0" indent="-171450">
              <a:buFont typeface="Arial" panose="020B0604020202020204" pitchFamily="34" charset="0"/>
              <a:buChar char="•"/>
            </a:pPr>
            <a:r>
              <a:rPr lang="en-US" sz="1200" kern="1200" dirty="0">
                <a:solidFill>
                  <a:schemeClr val="tx1"/>
                </a:solidFill>
                <a:effectLst/>
                <a:latin typeface="Times New Roman" panose="02020603050405020304" pitchFamily="18" charset="0"/>
                <a:ea typeface="+mn-ea"/>
                <a:cs typeface="Times New Roman" panose="02020603050405020304" pitchFamily="18" charset="0"/>
              </a:rPr>
              <a:t>But time flies, and we are starting to look ahead at the expiration of the FAST Act, which is really just around the corner.</a:t>
            </a:r>
          </a:p>
          <a:p>
            <a:pPr marL="171450" lvl="0" indent="-171450">
              <a:buFont typeface="Arial" panose="020B0604020202020204" pitchFamily="34" charset="0"/>
              <a:buChar char="•"/>
            </a:pPr>
            <a:r>
              <a:rPr lang="en-US" sz="1200" kern="1200" dirty="0">
                <a:solidFill>
                  <a:schemeClr val="tx1"/>
                </a:solidFill>
                <a:effectLst/>
                <a:latin typeface="Times New Roman" panose="02020603050405020304" pitchFamily="18" charset="0"/>
                <a:ea typeface="+mn-ea"/>
                <a:cs typeface="Times New Roman" panose="02020603050405020304" pitchFamily="18" charset="0"/>
              </a:rPr>
              <a:t>As we get closer to the end of the FAST Act, FHWA will be working to support the Secretary and her office as they develop a reauthorization proposal for the Administration.</a:t>
            </a:r>
          </a:p>
          <a:p>
            <a:pPr marL="171450" lvl="0" indent="-171450">
              <a:buFont typeface="Arial" panose="020B0604020202020204" pitchFamily="34" charset="0"/>
              <a:buChar char="•"/>
            </a:pPr>
            <a:r>
              <a:rPr lang="en-US" sz="1200" kern="1200" dirty="0">
                <a:solidFill>
                  <a:schemeClr val="tx1"/>
                </a:solidFill>
                <a:effectLst/>
                <a:latin typeface="Times New Roman" panose="02020603050405020304" pitchFamily="18" charset="0"/>
                <a:ea typeface="+mn-ea"/>
                <a:cs typeface="Times New Roman" panose="02020603050405020304" pitchFamily="18" charset="0"/>
              </a:rPr>
              <a:t>I anticipate that the Department’s reauthorization process will begin to gear up over the coming months.</a:t>
            </a:r>
          </a:p>
          <a:p>
            <a:pPr marL="171450" lvl="0" indent="-171450">
              <a:buFont typeface="Arial" panose="020B0604020202020204" pitchFamily="34" charset="0"/>
              <a:buChar char="•"/>
            </a:pPr>
            <a:r>
              <a:rPr lang="en-US" sz="1200" kern="1200" dirty="0">
                <a:solidFill>
                  <a:schemeClr val="tx1"/>
                </a:solidFill>
                <a:effectLst/>
                <a:latin typeface="Times New Roman" panose="02020603050405020304" pitchFamily="18" charset="0"/>
                <a:ea typeface="+mn-ea"/>
                <a:cs typeface="Times New Roman" panose="02020603050405020304" pitchFamily="18" charset="0"/>
              </a:rPr>
              <a:t>We encourage States, and other stakeholders to meet with us or send over any policy proposals or ideas.</a:t>
            </a:r>
          </a:p>
        </p:txBody>
      </p:sp>
    </p:spTree>
    <p:extLst>
      <p:ext uri="{BB962C8B-B14F-4D97-AF65-F5344CB8AC3E}">
        <p14:creationId xmlns:p14="http://schemas.microsoft.com/office/powerpoint/2010/main" val="42809523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The new Competitive</a:t>
            </a:r>
            <a:r>
              <a:rPr lang="en-US" baseline="0" dirty="0">
                <a:latin typeface="Arial" panose="020B0604020202020204" pitchFamily="34" charset="0"/>
                <a:cs typeface="Arial" panose="020B0604020202020204" pitchFamily="34" charset="0"/>
              </a:rPr>
              <a:t> Highway Bridge Program provides up to $225M in grants to states for highway bridge replacement or rehabilitation.  Proposals must bundle (2 or more) bridges into a single project.  Eligible states are based on population density and are shown on the map.  The intent of this program is to provide an additional funding for use on rural bridges.  </a:t>
            </a:r>
          </a:p>
          <a:p>
            <a:endParaRPr lang="en-US" baseline="0" dirty="0">
              <a:latin typeface="Arial" panose="020B0604020202020204" pitchFamily="34" charset="0"/>
              <a:cs typeface="Arial" panose="020B0604020202020204" pitchFamily="34" charset="0"/>
            </a:endParaRPr>
          </a:p>
          <a:p>
            <a:pPr lvl="0"/>
            <a:r>
              <a:rPr lang="en-US" sz="1200" kern="1200" dirty="0">
                <a:solidFill>
                  <a:schemeClr val="tx1"/>
                </a:solidFill>
                <a:effectLst/>
                <a:latin typeface="Arial" panose="020B0604020202020204" pitchFamily="34" charset="0"/>
                <a:ea typeface="+mn-ea"/>
                <a:cs typeface="Arial" panose="020B0604020202020204" pitchFamily="34" charset="0"/>
              </a:rPr>
              <a:t>Requirements were published in the Federal Register on 9/5. Eligible State DOTs have 90 days (December 4</a:t>
            </a:r>
            <a:r>
              <a:rPr lang="en-US" sz="1200" kern="1200" baseline="30000" dirty="0">
                <a:solidFill>
                  <a:schemeClr val="tx1"/>
                </a:solidFill>
                <a:effectLst/>
                <a:latin typeface="Arial" panose="020B0604020202020204" pitchFamily="34" charset="0"/>
                <a:ea typeface="+mn-ea"/>
                <a:cs typeface="Arial" panose="020B0604020202020204" pitchFamily="34" charset="0"/>
              </a:rPr>
              <a:t>th</a:t>
            </a:r>
            <a:r>
              <a:rPr lang="en-US" sz="1200" kern="1200" dirty="0">
                <a:solidFill>
                  <a:schemeClr val="tx1"/>
                </a:solidFill>
                <a:effectLst/>
                <a:latin typeface="Arial" panose="020B0604020202020204" pitchFamily="34" charset="0"/>
                <a:ea typeface="+mn-ea"/>
                <a:cs typeface="Arial" panose="020B0604020202020204" pitchFamily="34" charset="0"/>
              </a:rPr>
              <a:t>) to apply for grants to rehabilitate or replace two or more highway bridges that meet the program’s selection criteria and are bundled into a single project.</a:t>
            </a:r>
          </a:p>
          <a:p>
            <a:pPr marL="171450" indent="-171450">
              <a:buFont typeface="Arial" panose="020B0604020202020204" pitchFamily="34" charset="0"/>
              <a:buChar char="•"/>
            </a:pPr>
            <a:r>
              <a:rPr lang="en-US" baseline="0" dirty="0">
                <a:latin typeface="Arial" panose="020B0604020202020204" pitchFamily="34" charset="0"/>
                <a:cs typeface="Arial" panose="020B0604020202020204" pitchFamily="34" charset="0"/>
              </a:rPr>
              <a:t>As the funding is for replacement or rehabilitation, the program will likely target bridges in poor condition.</a:t>
            </a:r>
          </a:p>
          <a:p>
            <a:pPr marL="171450" indent="-171450">
              <a:buFont typeface="Arial" panose="020B0604020202020204" pitchFamily="34" charset="0"/>
              <a:buChar char="•"/>
            </a:pPr>
            <a:r>
              <a:rPr lang="en-US" baseline="0" dirty="0">
                <a:latin typeface="Arial" panose="020B0604020202020204" pitchFamily="34" charset="0"/>
                <a:cs typeface="Arial" panose="020B0604020202020204" pitchFamily="34" charset="0"/>
              </a:rPr>
              <a:t>Since the funding must be obligated before Sep. 30, 2021 and expended before Sep. 30, 2026, the bridge projects will likely have to already be through the NEPA process or are expected to qualify as a Categorical Exclusion.</a:t>
            </a:r>
          </a:p>
          <a:p>
            <a:pPr marL="171450" indent="-171450">
              <a:buFont typeface="Arial" panose="020B0604020202020204" pitchFamily="34" charset="0"/>
              <a:buChar char="•"/>
            </a:pPr>
            <a:r>
              <a:rPr lang="en-US" baseline="0" dirty="0">
                <a:latin typeface="Arial" panose="020B0604020202020204" pitchFamily="34" charset="0"/>
                <a:cs typeface="Arial" panose="020B0604020202020204" pitchFamily="34" charset="0"/>
              </a:rPr>
              <a:t>Bridge projects cannot already be authorized for construction using another source of Federal funding.</a:t>
            </a:r>
            <a:endParaRPr lang="en-US"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336143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a:xfrm>
            <a:off x="701040" y="4473891"/>
            <a:ext cx="5608320" cy="4356075"/>
          </a:xfrm>
        </p:spPr>
        <p:txBody>
          <a:bodyPr/>
          <a:lstStyle/>
          <a:p>
            <a:pPr marL="171450" lvl="0" indent="-171450">
              <a:buFontTx/>
              <a:buChar char="-"/>
            </a:pPr>
            <a:r>
              <a:rPr lang="en-US" sz="1200" kern="1200" dirty="0">
                <a:solidFill>
                  <a:schemeClr val="tx1"/>
                </a:solidFill>
                <a:effectLst/>
                <a:latin typeface="Arial" panose="020B0604020202020204" pitchFamily="34" charset="0"/>
                <a:ea typeface="+mn-ea"/>
                <a:cs typeface="Arial" panose="020B0604020202020204" pitchFamily="34" charset="0"/>
              </a:rPr>
              <a:t>23 U.S.C. 125 authorizes an Emergency Relief (ER) program for the repair or reconstruction of Federal-aid highways and roads on Federal lands that have suffered serious damage as a result of natural disasters or catastrophic failures from an external cause.</a:t>
            </a:r>
          </a:p>
          <a:p>
            <a:pPr marL="171450" lvl="0" indent="-171450">
              <a:buFontTx/>
              <a:buChar char="-"/>
            </a:pPr>
            <a:endParaRPr lang="en-US" sz="1200" kern="1200" dirty="0">
              <a:solidFill>
                <a:schemeClr val="tx1"/>
              </a:solidFill>
              <a:effectLst/>
              <a:latin typeface="Arial" panose="020B0604020202020204" pitchFamily="34" charset="0"/>
              <a:ea typeface="+mn-ea"/>
              <a:cs typeface="Arial" panose="020B0604020202020204" pitchFamily="34" charset="0"/>
            </a:endParaRPr>
          </a:p>
          <a:p>
            <a:pPr marL="171450" lvl="0" indent="-171450">
              <a:buFontTx/>
              <a:buChar char="-"/>
            </a:pPr>
            <a:r>
              <a:rPr lang="en-US" sz="1200" kern="1200" dirty="0">
                <a:solidFill>
                  <a:schemeClr val="tx1"/>
                </a:solidFill>
                <a:effectLst/>
                <a:latin typeface="Arial" panose="020B0604020202020204" pitchFamily="34" charset="0"/>
                <a:ea typeface="+mn-ea"/>
                <a:cs typeface="Arial" panose="020B0604020202020204" pitchFamily="34" charset="0"/>
              </a:rPr>
              <a:t>How does this align with FEMA aid?  FEMA covers the non-Fed-aid highways and debris removal when the President declares an emergency (Stafford Act events).</a:t>
            </a:r>
          </a:p>
          <a:p>
            <a:pPr lvl="0"/>
            <a:endParaRPr lang="en-US" sz="1200" kern="1200" dirty="0">
              <a:solidFill>
                <a:schemeClr val="tx1"/>
              </a:solidFill>
              <a:effectLst/>
              <a:latin typeface="Arial" panose="020B0604020202020204" pitchFamily="34" charset="0"/>
              <a:ea typeface="+mn-ea"/>
              <a:cs typeface="Arial" panose="020B0604020202020204" pitchFamily="34" charset="0"/>
            </a:endParaRPr>
          </a:p>
          <a:p>
            <a:pPr lvl="0"/>
            <a:r>
              <a:rPr lang="en-US" sz="1200" kern="1200" dirty="0">
                <a:solidFill>
                  <a:schemeClr val="tx1"/>
                </a:solidFill>
                <a:effectLst/>
                <a:latin typeface="Arial" panose="020B0604020202020204" pitchFamily="34" charset="0"/>
                <a:ea typeface="+mn-ea"/>
                <a:cs typeface="Arial" panose="020B0604020202020204" pitchFamily="34" charset="0"/>
              </a:rPr>
              <a:t>- The FHWA allocates ER funds by two methods: periodic nationwide allocations and Quick Release allocations.  In some cases, funds are also allocated as directed by Congress (i.e. supplemental funding for a specific event)</a:t>
            </a:r>
          </a:p>
          <a:p>
            <a:pPr lvl="0"/>
            <a:endParaRPr lang="en-US" sz="1200" kern="1200" dirty="0">
              <a:solidFill>
                <a:schemeClr val="tx1"/>
              </a:solidFill>
              <a:effectLst/>
              <a:latin typeface="Arial" panose="020B0604020202020204" pitchFamily="34" charset="0"/>
              <a:ea typeface="+mn-ea"/>
              <a:cs typeface="Arial" panose="020B0604020202020204" pitchFamily="34" charset="0"/>
            </a:endParaRPr>
          </a:p>
          <a:p>
            <a:pPr lvl="0"/>
            <a:r>
              <a:rPr lang="en-US" sz="1200" kern="1200" dirty="0">
                <a:solidFill>
                  <a:schemeClr val="tx1"/>
                </a:solidFill>
                <a:effectLst/>
                <a:latin typeface="Arial" panose="020B0604020202020204" pitchFamily="34" charset="0"/>
                <a:ea typeface="+mn-ea"/>
                <a:cs typeface="Arial" panose="020B0604020202020204" pitchFamily="34" charset="0"/>
              </a:rPr>
              <a:t>- Over the past 3 fiscal years, there has been an average of 17 Quick Releases per year.</a:t>
            </a:r>
          </a:p>
          <a:p>
            <a:pPr lvl="0"/>
            <a:endParaRPr lang="en-US" sz="1200" kern="1200" dirty="0">
              <a:solidFill>
                <a:schemeClr val="tx1"/>
              </a:solidFill>
              <a:effectLst/>
              <a:latin typeface="Arial" panose="020B0604020202020204" pitchFamily="34" charset="0"/>
              <a:ea typeface="+mn-ea"/>
              <a:cs typeface="Arial" panose="020B0604020202020204" pitchFamily="34" charset="0"/>
            </a:endParaRPr>
          </a:p>
          <a:p>
            <a:pPr lvl="0"/>
            <a:r>
              <a:rPr lang="en-US" sz="1200" kern="1200" dirty="0">
                <a:solidFill>
                  <a:schemeClr val="tx1"/>
                </a:solidFill>
                <a:effectLst/>
                <a:latin typeface="Arial" panose="020B0604020202020204" pitchFamily="34" charset="0"/>
                <a:ea typeface="+mn-ea"/>
                <a:cs typeface="Arial" panose="020B0604020202020204" pitchFamily="34" charset="0"/>
              </a:rPr>
              <a:t>- The ER program has a permanent annual authorization of $100 million, which is available to the 50 States, the District of Columbia, Puerto Rico, American Samoa, the Commonwealth of the Northern Mariana Islands, Guam, the U.S. Virgin Islands, Federal Land Management Agencies and tribal governments.</a:t>
            </a:r>
          </a:p>
          <a:p>
            <a:pPr lvl="0"/>
            <a:endParaRPr lang="en-US" sz="1200" kern="1200" dirty="0">
              <a:solidFill>
                <a:schemeClr val="tx1"/>
              </a:solidFill>
              <a:effectLst/>
              <a:latin typeface="Arial" panose="020B0604020202020204" pitchFamily="34" charset="0"/>
              <a:ea typeface="+mn-ea"/>
              <a:cs typeface="Arial" panose="020B0604020202020204" pitchFamily="34" charset="0"/>
            </a:endParaRPr>
          </a:p>
          <a:p>
            <a:pPr lvl="0"/>
            <a:r>
              <a:rPr lang="en-US" sz="1200" kern="1200" dirty="0">
                <a:solidFill>
                  <a:schemeClr val="tx1"/>
                </a:solidFill>
                <a:effectLst/>
                <a:latin typeface="Arial" panose="020B0604020202020204" pitchFamily="34" charset="0"/>
                <a:ea typeface="+mn-ea"/>
                <a:cs typeface="Arial" panose="020B0604020202020204" pitchFamily="34" charset="0"/>
              </a:rPr>
              <a:t>- Over the last decade, ER needs have significantly exceeded the annual authorization, resulting in the buildup of a backlog of ER funding needs.  </a:t>
            </a:r>
          </a:p>
          <a:p>
            <a:pPr marL="171450" lvl="0" indent="-171450">
              <a:buFont typeface="Arial" panose="020B0604020202020204" pitchFamily="34" charset="0"/>
              <a:buChar char="•"/>
            </a:pPr>
            <a:r>
              <a:rPr lang="en-US" sz="1200" u="sng" kern="1200" dirty="0">
                <a:solidFill>
                  <a:schemeClr val="tx1"/>
                </a:solidFill>
                <a:effectLst/>
                <a:latin typeface="Arial" panose="020B0604020202020204" pitchFamily="34" charset="0"/>
                <a:ea typeface="+mn-ea"/>
                <a:cs typeface="Arial" panose="020B0604020202020204" pitchFamily="34" charset="0"/>
              </a:rPr>
              <a:t>Shortfall Needs (needs where funds have not yet been allocated):  $2.2 billion (as of 9/4/2018 – does not include Hurricanes Lane and Florence)</a:t>
            </a:r>
          </a:p>
          <a:p>
            <a:pPr marL="171450" lvl="0" indent="-171450">
              <a:buFont typeface="Arial" panose="020B0604020202020204" pitchFamily="34" charset="0"/>
              <a:buChar char="•"/>
            </a:pPr>
            <a:r>
              <a:rPr lang="en-US" sz="1200" u="sng" kern="1200" dirty="0">
                <a:solidFill>
                  <a:schemeClr val="tx1"/>
                </a:solidFill>
                <a:effectLst/>
                <a:latin typeface="Arial" panose="020B0604020202020204" pitchFamily="34" charset="0"/>
                <a:ea typeface="+mn-ea"/>
                <a:cs typeface="Arial" panose="020B0604020202020204" pitchFamily="34" charset="0"/>
              </a:rPr>
              <a:t>Shortfall (unable to support with funds on hand):  $1.4 billion (as of 9/4/2018 – does not include Hurricanes Lane and Florence)</a:t>
            </a:r>
          </a:p>
          <a:p>
            <a:pPr marL="171450" lvl="0" indent="-171450">
              <a:buFont typeface="Arial" panose="020B0604020202020204" pitchFamily="34" charset="0"/>
              <a:buChar char="•"/>
            </a:pPr>
            <a:r>
              <a:rPr lang="en-US" sz="1200" u="sng" kern="1200" dirty="0">
                <a:solidFill>
                  <a:schemeClr val="tx1"/>
                </a:solidFill>
                <a:effectLst/>
                <a:latin typeface="Arial" panose="020B0604020202020204" pitchFamily="34" charset="0"/>
                <a:ea typeface="+mn-ea"/>
                <a:cs typeface="Arial" panose="020B0604020202020204" pitchFamily="34" charset="0"/>
              </a:rPr>
              <a:t>Congress has periodically provided supplemental appropriations to address specific large-scale disasters and the growing ER shortfall.</a:t>
            </a:r>
          </a:p>
        </p:txBody>
      </p:sp>
      <p:sp>
        <p:nvSpPr>
          <p:cNvPr id="4" name="Slide Number Placeholder 3"/>
          <p:cNvSpPr>
            <a:spLocks noGrp="1"/>
          </p:cNvSpPr>
          <p:nvPr>
            <p:ph type="sldNum" sz="quarter" idx="10"/>
          </p:nvPr>
        </p:nvSpPr>
        <p:spPr/>
        <p:txBody>
          <a:bodyPr/>
          <a:lstStyle/>
          <a:p>
            <a:fld id="{1B9A179D-2D27-49E2-B022-8EDDA2EFE682}" type="slidenum">
              <a:rPr lang="en-US" smtClean="0"/>
              <a:t>16</a:t>
            </a:fld>
            <a:endParaRPr lang="en-US"/>
          </a:p>
        </p:txBody>
      </p:sp>
    </p:spTree>
    <p:extLst>
      <p:ext uri="{BB962C8B-B14F-4D97-AF65-F5344CB8AC3E}">
        <p14:creationId xmlns:p14="http://schemas.microsoft.com/office/powerpoint/2010/main" val="18416492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1" dirty="0">
                <a:latin typeface="Arial" panose="020B0604020202020204" pitchFamily="34" charset="0"/>
                <a:cs typeface="Arial" panose="020B0604020202020204" pitchFamily="34" charset="0"/>
              </a:rPr>
              <a:t>FHWA Current Regulation and Policy</a:t>
            </a:r>
          </a:p>
          <a:p>
            <a:r>
              <a:rPr lang="en-US" dirty="0">
                <a:latin typeface="Arial" panose="020B0604020202020204" pitchFamily="34" charset="0"/>
                <a:cs typeface="Arial" panose="020B0604020202020204" pitchFamily="34" charset="0"/>
              </a:rPr>
              <a:t>23 CFR 635.411 allows FHWA participation only when:</a:t>
            </a:r>
          </a:p>
          <a:p>
            <a:pPr marL="685800" lvl="1" indent="-228600">
              <a:buFont typeface="+mj-lt"/>
              <a:buAutoNum type="arabicPeriod"/>
            </a:pPr>
            <a:r>
              <a:rPr lang="en-US" dirty="0">
                <a:latin typeface="Arial" panose="020B0604020202020204" pitchFamily="34" charset="0"/>
                <a:cs typeface="Arial" panose="020B0604020202020204" pitchFamily="34" charset="0"/>
              </a:rPr>
              <a:t>Competitively bid; or</a:t>
            </a:r>
          </a:p>
          <a:p>
            <a:pPr marL="685800" lvl="1" indent="-228600">
              <a:buFont typeface="+mj-lt"/>
              <a:buAutoNum type="arabicPeriod"/>
            </a:pPr>
            <a:r>
              <a:rPr lang="en-US" dirty="0">
                <a:latin typeface="Arial" panose="020B0604020202020204" pitchFamily="34" charset="0"/>
                <a:cs typeface="Arial" panose="020B0604020202020204" pitchFamily="34" charset="0"/>
              </a:rPr>
              <a:t>State</a:t>
            </a:r>
            <a:r>
              <a:rPr lang="en-US" baseline="0" dirty="0">
                <a:latin typeface="Arial" panose="020B0604020202020204" pitchFamily="34" charset="0"/>
                <a:cs typeface="Arial" panose="020B0604020202020204" pitchFamily="34" charset="0"/>
              </a:rPr>
              <a:t> DOT </a:t>
            </a:r>
            <a:r>
              <a:rPr lang="en-US" dirty="0">
                <a:latin typeface="Arial" panose="020B0604020202020204" pitchFamily="34" charset="0"/>
                <a:cs typeface="Arial" panose="020B0604020202020204" pitchFamily="34" charset="0"/>
              </a:rPr>
              <a:t>Certification that product is either</a:t>
            </a:r>
          </a:p>
          <a:p>
            <a:pPr marL="1085850" lvl="2" indent="-171450">
              <a:buFont typeface="Arial" panose="020B0604020202020204" pitchFamily="34" charset="0"/>
              <a:buChar char="•"/>
            </a:pPr>
            <a:r>
              <a:rPr lang="en-US" dirty="0">
                <a:latin typeface="Arial" panose="020B0604020202020204" pitchFamily="34" charset="0"/>
                <a:cs typeface="Arial" panose="020B0604020202020204" pitchFamily="34" charset="0"/>
              </a:rPr>
              <a:t>Required for synchronization with existing highway facilities; or</a:t>
            </a:r>
          </a:p>
          <a:p>
            <a:pPr marL="1085850" lvl="2" indent="-171450">
              <a:buFont typeface="Arial" panose="020B0604020202020204" pitchFamily="34" charset="0"/>
              <a:buChar char="•"/>
            </a:pPr>
            <a:r>
              <a:rPr lang="en-US" dirty="0">
                <a:latin typeface="Arial" panose="020B0604020202020204" pitchFamily="34" charset="0"/>
                <a:cs typeface="Arial" panose="020B0604020202020204" pitchFamily="34" charset="0"/>
              </a:rPr>
              <a:t>No suitable alternate exists; or</a:t>
            </a:r>
          </a:p>
          <a:p>
            <a:pPr marL="685800" lvl="1" indent="-228600">
              <a:buFont typeface="+mj-lt"/>
              <a:buAutoNum type="arabicPeriod"/>
            </a:pPr>
            <a:r>
              <a:rPr lang="en-US" dirty="0">
                <a:latin typeface="Arial" panose="020B0604020202020204" pitchFamily="34" charset="0"/>
                <a:cs typeface="Arial" panose="020B0604020202020204" pitchFamily="34" charset="0"/>
              </a:rPr>
              <a:t>Experimental/Research purposes; or</a:t>
            </a:r>
          </a:p>
          <a:p>
            <a:pPr marL="685800" lvl="1" indent="-228600">
              <a:buFont typeface="+mj-lt"/>
              <a:buAutoNum type="arabicPeriod"/>
            </a:pPr>
            <a:r>
              <a:rPr lang="en-US" dirty="0">
                <a:latin typeface="Arial" panose="020B0604020202020204" pitchFamily="34" charset="0"/>
                <a:cs typeface="Arial" panose="020B0604020202020204" pitchFamily="34" charset="0"/>
              </a:rPr>
              <a:t>If there are other equally acceptable materials or products available, a specific material or product may be specified when the Division Administrator approves of its use as being in the public interest</a:t>
            </a:r>
          </a:p>
          <a:p>
            <a:pPr lvl="1"/>
            <a:r>
              <a:rPr lang="en-US" dirty="0">
                <a:latin typeface="Arial" panose="020B0604020202020204" pitchFamily="34" charset="0"/>
                <a:cs typeface="Arial" panose="020B0604020202020204" pitchFamily="34" charset="0"/>
              </a:rPr>
              <a:t>The regulation is based on the competitive bidding principles in 23 U.S.C. 112 which requires that each construction contract be awarded to the lowest responsive bid, unless another more cost-effective method is used or an emergency exists.</a:t>
            </a:r>
          </a:p>
          <a:p>
            <a:pPr lvl="1"/>
            <a:endParaRPr lang="en-US"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28142352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sz="1400" dirty="0"/>
              <a:t>The</a:t>
            </a:r>
            <a:r>
              <a:rPr lang="en-US" sz="1400" baseline="0" dirty="0"/>
              <a:t> </a:t>
            </a:r>
            <a:r>
              <a:rPr lang="en-US" sz="1400" dirty="0"/>
              <a:t>approach of using information about your system to inform</a:t>
            </a:r>
            <a:r>
              <a:rPr lang="en-US" sz="1400" baseline="0" dirty="0"/>
              <a:t> investment and policy decisions in support of targets based on performance measures and national goals is called Transportation Performance Management (</a:t>
            </a:r>
            <a:r>
              <a:rPr lang="en-US" sz="1400" dirty="0"/>
              <a:t>TPM)</a:t>
            </a:r>
          </a:p>
          <a:p>
            <a:pPr marL="171450" indent="-171450">
              <a:buFont typeface="Arial" panose="020B0604020202020204" pitchFamily="34" charset="0"/>
              <a:buChar char="•"/>
            </a:pPr>
            <a:endParaRPr lang="en-US" sz="1400" dirty="0"/>
          </a:p>
          <a:p>
            <a:pPr marL="171450" indent="-171450">
              <a:buFont typeface="Arial" panose="020B0604020202020204" pitchFamily="34" charset="0"/>
              <a:buChar char="•"/>
            </a:pPr>
            <a:r>
              <a:rPr lang="en-US" sz="1400" dirty="0"/>
              <a:t>Transformative to the Federal program and we’re still in the early stages</a:t>
            </a:r>
          </a:p>
          <a:p>
            <a:pPr marL="171450" indent="-171450">
              <a:buFont typeface="Arial" panose="020B0604020202020204" pitchFamily="34" charset="0"/>
              <a:buChar char="•"/>
            </a:pPr>
            <a:endParaRPr lang="en-US" sz="1400" dirty="0"/>
          </a:p>
          <a:p>
            <a:pPr marL="171450" indent="-171450">
              <a:buFont typeface="Arial" panose="020B0604020202020204" pitchFamily="34" charset="0"/>
              <a:buChar char="•"/>
            </a:pPr>
            <a:r>
              <a:rPr lang="en-US" sz="1400" dirty="0"/>
              <a:t>Recent</a:t>
            </a:r>
            <a:r>
              <a:rPr lang="en-US" sz="1400" baseline="0" dirty="0"/>
              <a:t> regulations have established performance measures in several areas, including bridge and pavement conditions on the National Highway System</a:t>
            </a:r>
            <a:endParaRPr lang="en-US" sz="1400" dirty="0"/>
          </a:p>
          <a:p>
            <a:pPr marL="171450" indent="-171450">
              <a:buFont typeface="Arial" panose="020B0604020202020204" pitchFamily="34" charset="0"/>
              <a:buChar char="•"/>
            </a:pPr>
            <a:endParaRPr lang="en-US" sz="140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5A844F-D769-4F90-9FF4-FAEC8666A83E}" type="slidenum">
              <a:rPr kumimoji="0" lang="en-US" sz="1200" b="0" i="0" u="none" strike="noStrike" kern="1200" cap="none" spc="0" normalizeH="0" baseline="0" noProof="0" smtClean="0">
                <a:ln>
                  <a:noFill/>
                </a:ln>
                <a:solidFill>
                  <a:srgbClr val="595959"/>
                </a:solidFill>
                <a:effectLst/>
                <a:uLnTx/>
                <a:uFillTx/>
                <a:latin typeface="Book Antiqu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srgbClr val="595959"/>
              </a:solidFill>
              <a:effectLst/>
              <a:uLnTx/>
              <a:uFillTx/>
              <a:latin typeface="Book Antiqua"/>
              <a:ea typeface="+mn-ea"/>
              <a:cs typeface="+mn-cs"/>
            </a:endParaRPr>
          </a:p>
        </p:txBody>
      </p:sp>
    </p:spTree>
    <p:extLst>
      <p:ext uri="{BB962C8B-B14F-4D97-AF65-F5344CB8AC3E}">
        <p14:creationId xmlns:p14="http://schemas.microsoft.com/office/powerpoint/2010/main" val="36131294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42023" rtl="0" eaLnBrk="1" fontAlgn="auto" latinLnBrk="0" hangingPunct="1">
              <a:lnSpc>
                <a:spcPct val="100000"/>
              </a:lnSpc>
              <a:spcBef>
                <a:spcPts val="0"/>
              </a:spcBef>
              <a:spcAft>
                <a:spcPts val="619"/>
              </a:spcAft>
              <a:buClrTx/>
              <a:buSzTx/>
              <a:buFont typeface="Arial" panose="020B0604020202020204" pitchFamily="34" charset="0"/>
              <a:buChar char="•"/>
              <a:tabLst/>
              <a:defRPr/>
            </a:pPr>
            <a:r>
              <a:rPr lang="en-US" sz="1400" dirty="0"/>
              <a:t>Pavement condition</a:t>
            </a:r>
            <a:r>
              <a:rPr lang="en-US" sz="1400" baseline="0" dirty="0"/>
              <a:t> is a critical goal for every agency </a:t>
            </a:r>
          </a:p>
          <a:p>
            <a:pPr marL="171450" marR="0" lvl="0" indent="-171450" algn="l" defTabSz="942023" rtl="0" eaLnBrk="1" fontAlgn="auto" latinLnBrk="0" hangingPunct="1">
              <a:lnSpc>
                <a:spcPct val="100000"/>
              </a:lnSpc>
              <a:spcBef>
                <a:spcPts val="0"/>
              </a:spcBef>
              <a:spcAft>
                <a:spcPts val="619"/>
              </a:spcAft>
              <a:buClrTx/>
              <a:buSzTx/>
              <a:buFont typeface="Arial" panose="020B0604020202020204" pitchFamily="34" charset="0"/>
              <a:buChar char="•"/>
              <a:tabLst/>
              <a:defRPr/>
            </a:pPr>
            <a:endParaRPr lang="en-US" sz="1400" baseline="0" dirty="0"/>
          </a:p>
          <a:p>
            <a:pPr marL="171450" marR="0" lvl="0" indent="-171450" algn="l" defTabSz="942023" rtl="0" eaLnBrk="1" fontAlgn="auto" latinLnBrk="0" hangingPunct="1">
              <a:lnSpc>
                <a:spcPct val="100000"/>
              </a:lnSpc>
              <a:spcBef>
                <a:spcPts val="0"/>
              </a:spcBef>
              <a:spcAft>
                <a:spcPts val="619"/>
              </a:spcAft>
              <a:buClrTx/>
              <a:buSzTx/>
              <a:buFont typeface="Arial" panose="020B0604020202020204" pitchFamily="34" charset="0"/>
              <a:buChar char="•"/>
              <a:tabLst/>
              <a:defRPr/>
            </a:pPr>
            <a:r>
              <a:rPr lang="en-US" sz="1400" baseline="0" dirty="0"/>
              <a:t>States will be setting targets for pavements in good and poor condition on the Interstate and non-Interstate NHS.</a:t>
            </a:r>
          </a:p>
          <a:p>
            <a:pPr marL="171450" marR="0" lvl="0" indent="-171450" algn="l" defTabSz="942023" rtl="0" eaLnBrk="1" fontAlgn="auto" latinLnBrk="0" hangingPunct="1">
              <a:lnSpc>
                <a:spcPct val="100000"/>
              </a:lnSpc>
              <a:spcBef>
                <a:spcPts val="0"/>
              </a:spcBef>
              <a:spcAft>
                <a:spcPts val="619"/>
              </a:spcAft>
              <a:buClrTx/>
              <a:buSzTx/>
              <a:buFont typeface="Arial" panose="020B0604020202020204" pitchFamily="34" charset="0"/>
              <a:buChar char="•"/>
              <a:tabLst/>
              <a:defRPr/>
            </a:pPr>
            <a:endParaRPr lang="en-US" sz="1400" dirty="0"/>
          </a:p>
          <a:p>
            <a:pPr marL="171450" indent="-171450" defTabSz="942023">
              <a:spcAft>
                <a:spcPts val="619"/>
              </a:spcAft>
              <a:buFont typeface="Arial" panose="020B0604020202020204" pitchFamily="34" charset="0"/>
              <a:buChar char="•"/>
              <a:defRPr/>
            </a:pPr>
            <a:r>
              <a:rPr lang="en-US" sz="1400" b="0" u="none" dirty="0"/>
              <a:t>Performance</a:t>
            </a:r>
            <a:r>
              <a:rPr lang="en-US" sz="1400" b="0" u="none" baseline="0" dirty="0"/>
              <a:t> </a:t>
            </a:r>
            <a:r>
              <a:rPr lang="en-US" sz="1400" b="0" u="none" dirty="0"/>
              <a:t>periods are four years </a:t>
            </a:r>
          </a:p>
          <a:p>
            <a:pPr marL="171450" indent="-171450" defTabSz="942023">
              <a:spcAft>
                <a:spcPts val="619"/>
              </a:spcAft>
              <a:buFont typeface="Arial" panose="020B0604020202020204" pitchFamily="34" charset="0"/>
              <a:buChar char="•"/>
              <a:defRPr/>
            </a:pPr>
            <a:endParaRPr lang="en-US" sz="1400" b="0" u="none" dirty="0"/>
          </a:p>
          <a:p>
            <a:pPr marL="171450" marR="0" lvl="0" indent="-171450" algn="l" defTabSz="942023" rtl="0" eaLnBrk="1" fontAlgn="auto" latinLnBrk="0" hangingPunct="1">
              <a:lnSpc>
                <a:spcPct val="100000"/>
              </a:lnSpc>
              <a:spcBef>
                <a:spcPts val="0"/>
              </a:spcBef>
              <a:spcAft>
                <a:spcPts val="619"/>
              </a:spcAft>
              <a:buClrTx/>
              <a:buSzTx/>
              <a:buFont typeface="Arial" panose="020B0604020202020204" pitchFamily="34" charset="0"/>
              <a:buChar char="•"/>
              <a:tabLst/>
              <a:defRPr/>
            </a:pPr>
            <a:r>
              <a:rPr lang="en-US" sz="1400" b="0" u="none" baseline="0" dirty="0"/>
              <a:t>There is a minimum condition for Interstate pavements – </a:t>
            </a:r>
            <a:r>
              <a:rPr lang="en-US" sz="1400" dirty="0"/>
              <a:t>lane miles in poor condition &lt; 5%, except in AK &lt;10%</a:t>
            </a:r>
            <a:endParaRPr lang="en-US" sz="1400" b="0" u="none" baseline="0" dirty="0"/>
          </a:p>
          <a:p>
            <a:pPr marL="171450" indent="-171450" defTabSz="942023">
              <a:spcAft>
                <a:spcPts val="619"/>
              </a:spcAft>
              <a:buFont typeface="Arial" panose="020B0604020202020204" pitchFamily="34" charset="0"/>
              <a:buChar char="•"/>
              <a:defRPr/>
            </a:pPr>
            <a:endParaRPr lang="en-US" sz="1400" b="0" u="none" baseline="0" dirty="0"/>
          </a:p>
          <a:p>
            <a:pPr marL="171450" indent="-171450" defTabSz="942023">
              <a:spcAft>
                <a:spcPts val="619"/>
              </a:spcAft>
              <a:buFont typeface="Arial" panose="020B0604020202020204" pitchFamily="34" charset="0"/>
              <a:buChar char="•"/>
              <a:defRPr/>
            </a:pPr>
            <a:r>
              <a:rPr lang="en-US" sz="1400" b="0" u="none" baseline="0" dirty="0"/>
              <a:t>What’s the penalty for not meeting the minimum?   a greater portion of the States’ federal-aid funding being directed toward upkeep of the Interstate system. </a:t>
            </a:r>
          </a:p>
          <a:p>
            <a:pPr marL="171450" indent="-171450" defTabSz="942023">
              <a:spcAft>
                <a:spcPts val="619"/>
              </a:spcAft>
              <a:buFont typeface="Arial" panose="020B0604020202020204" pitchFamily="34" charset="0"/>
              <a:buChar char="•"/>
              <a:defRPr/>
            </a:pPr>
            <a:endParaRPr lang="en-US" sz="1400" b="0" u="none" baseline="0" dirty="0"/>
          </a:p>
          <a:p>
            <a:pPr marL="171450" indent="-171450" defTabSz="942023">
              <a:spcAft>
                <a:spcPts val="619"/>
              </a:spcAft>
              <a:buFont typeface="Arial" panose="020B0604020202020204" pitchFamily="34" charset="0"/>
              <a:buChar char="•"/>
              <a:defRPr/>
            </a:pPr>
            <a:endParaRPr lang="en-US" sz="1400" b="0" u="none" baseline="0" dirty="0"/>
          </a:p>
        </p:txBody>
      </p:sp>
    </p:spTree>
    <p:extLst>
      <p:ext uri="{BB962C8B-B14F-4D97-AF65-F5344CB8AC3E}">
        <p14:creationId xmlns:p14="http://schemas.microsoft.com/office/powerpoint/2010/main" val="38556189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93738"/>
            <a:ext cx="6200775" cy="3489325"/>
          </a:xfrm>
        </p:spPr>
      </p:sp>
      <p:sp>
        <p:nvSpPr>
          <p:cNvPr id="3" name="Notes Placeholder 2"/>
          <p:cNvSpPr>
            <a:spLocks noGrp="1"/>
          </p:cNvSpPr>
          <p:nvPr>
            <p:ph type="body" idx="1"/>
          </p:nvPr>
        </p:nvSpPr>
        <p:spPr/>
        <p:txBody>
          <a:bodyPr/>
          <a:lstStyle/>
          <a:p>
            <a:r>
              <a:rPr lang="en-US" dirty="0"/>
              <a:t>Three points that I plan to cover in the next 20 minutes.</a:t>
            </a:r>
          </a:p>
          <a:p>
            <a:endParaRPr lang="en-US" dirty="0"/>
          </a:p>
          <a:p>
            <a:r>
              <a:rPr lang="en-US" dirty="0"/>
              <a:t>Reached out to Peter  - gave me a half-dozen ideas, most of which I cannot discuss because they cross the line into political views, and I am a career employee.</a:t>
            </a:r>
          </a:p>
          <a:p>
            <a:endParaRPr lang="en-US" dirty="0"/>
          </a:p>
          <a:p>
            <a:r>
              <a:rPr lang="en-US" dirty="0"/>
              <a:t>I shared the topics with Jim Tymon since he does not have the same restrictions as I do.</a:t>
            </a:r>
          </a:p>
        </p:txBody>
      </p:sp>
    </p:spTree>
    <p:extLst>
      <p:ext uri="{BB962C8B-B14F-4D97-AF65-F5344CB8AC3E}">
        <p14:creationId xmlns:p14="http://schemas.microsoft.com/office/powerpoint/2010/main" val="9366682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marR="0" lvl="0" indent="-1747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a:t>Hand-in</a:t>
            </a:r>
            <a:r>
              <a:rPr lang="en-US" i="0" baseline="0" dirty="0"/>
              <a:t> hand with moving to a performance based program is a requirement for States to develop and utilize </a:t>
            </a:r>
            <a:r>
              <a:rPr lang="en-US" i="0" dirty="0"/>
              <a:t>Risk-Based Asset Management </a:t>
            </a:r>
          </a:p>
          <a:p>
            <a:pPr marL="174708" marR="0" lvl="0" indent="-1747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i="0" dirty="0"/>
          </a:p>
          <a:p>
            <a:pPr marL="174708" marR="0" lvl="0" indent="-1747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a:t>Goal is to establish a decision making framework that makes it possible to view the impact of today’s decisions on tomorrow's infrastructure sustainability, both in terms of performance and value.</a:t>
            </a:r>
          </a:p>
          <a:p>
            <a:pPr marL="174708" marR="0" lvl="0" indent="-1747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i="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New regulations define 7 key items</a:t>
            </a:r>
            <a:r>
              <a:rPr lang="en-US" baseline="0" dirty="0"/>
              <a:t> to be included in an asset management plan – see slide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Asset management is </a:t>
            </a:r>
            <a:r>
              <a:rPr lang="en-US" b="1" dirty="0"/>
              <a:t>not just preservation,</a:t>
            </a:r>
            <a:r>
              <a:rPr lang="en-US" b="1" baseline="0" dirty="0"/>
              <a:t> not a computer program, </a:t>
            </a:r>
            <a:r>
              <a:rPr lang="en-US" b="1" dirty="0"/>
              <a:t>not a system…</a:t>
            </a:r>
          </a:p>
          <a:p>
            <a:pPr marL="631890" lvl="1" indent="-174690">
              <a:buFont typeface="Arial" panose="020B0604020202020204" pitchFamily="34" charset="0"/>
              <a:buChar char="•"/>
            </a:pPr>
            <a:r>
              <a:rPr lang="en-US" dirty="0"/>
              <a:t>It </a:t>
            </a:r>
            <a:r>
              <a:rPr lang="en-US" i="1" dirty="0"/>
              <a:t>is</a:t>
            </a:r>
            <a:r>
              <a:rPr lang="en-US" dirty="0"/>
              <a:t> a </a:t>
            </a:r>
            <a:r>
              <a:rPr lang="en-US" b="1" dirty="0"/>
              <a:t>framework</a:t>
            </a:r>
            <a:r>
              <a:rPr lang="en-US" dirty="0"/>
              <a:t> for decision making</a:t>
            </a:r>
            <a:r>
              <a:rPr lang="en-US" baseline="0" dirty="0"/>
              <a:t> and a way to support and be </a:t>
            </a:r>
            <a:r>
              <a:rPr lang="en-US" dirty="0"/>
              <a:t>accountable for the decisions.</a:t>
            </a:r>
          </a:p>
          <a:p>
            <a:pPr marL="631890" lvl="1" indent="-174690">
              <a:buFont typeface="Arial" panose="020B0604020202020204" pitchFamily="34" charset="0"/>
              <a:buChar char="•"/>
            </a:pPr>
            <a:endParaRPr lang="en-US" dirty="0"/>
          </a:p>
          <a:p>
            <a:pPr marL="0" indent="0">
              <a:buFont typeface="Arial" panose="020B0604020202020204" pitchFamily="34" charset="0"/>
              <a:buNone/>
            </a:pPr>
            <a:endParaRPr lang="en-US" baseline="0" dirty="0"/>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DCBE5855-32EA-4516-9832-06492ACF687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24439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All 50 States, the District of Columbia, and Puerto Rico submitted Initial State DOT Asset Management Plans (TAMPs) by the required due date of April 30, 2018.  FHWA Divisions reviewed the TAMPs that were submitted and certified 37 that had processes compliant with Federal laws and regulations.  As of September 19, 2018, with 15 State DOTs plans conditionally approved.</a:t>
            </a:r>
          </a:p>
          <a:p>
            <a:endParaRPr lang="en-US" sz="1200" kern="1200" dirty="0">
              <a:solidFill>
                <a:schemeClr val="tx1"/>
              </a:solidFill>
              <a:effectLst/>
              <a:latin typeface="Arial" panose="020B0604020202020204" pitchFamily="34" charset="0"/>
              <a:ea typeface="+mn-ea"/>
              <a:cs typeface="Arial" panose="020B060402020202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Shooting for a June 2019 date to have fully developed and implemented AM plans.</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24476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93738"/>
            <a:ext cx="6200775" cy="3489325"/>
          </a:xfrm>
        </p:spPr>
      </p:sp>
      <p:sp>
        <p:nvSpPr>
          <p:cNvPr id="3" name="Notes Placeholder 2"/>
          <p:cNvSpPr>
            <a:spLocks noGrp="1"/>
          </p:cNvSpPr>
          <p:nvPr>
            <p:ph type="body" idx="1"/>
          </p:nvPr>
        </p:nvSpPr>
        <p:spPr/>
        <p:txBody>
          <a:bodyPr/>
          <a:lstStyle/>
          <a:p>
            <a:r>
              <a:rPr lang="en-US" b="1" dirty="0"/>
              <a:t>New technologies such as connected</a:t>
            </a:r>
            <a:r>
              <a:rPr lang="en-US" b="1" baseline="0" dirty="0"/>
              <a:t> and autonomous vehicles will not only provide for increased safety and efficiency, but may also lead to transportation service and mobility options that are yet to be realized.  </a:t>
            </a:r>
          </a:p>
          <a:p>
            <a:endParaRPr lang="en-US" dirty="0"/>
          </a:p>
          <a:p>
            <a:pPr marL="0" indent="0">
              <a:buFont typeface="Arial" panose="020B0604020202020204" pitchFamily="34" charset="0"/>
              <a:buNone/>
            </a:pPr>
            <a:r>
              <a:rPr lang="en-US" b="1" dirty="0"/>
              <a:t>Truck</a:t>
            </a:r>
            <a:r>
              <a:rPr lang="en-US" b="1" baseline="0" dirty="0"/>
              <a:t> platooning has arrived.</a:t>
            </a:r>
            <a:endParaRPr lang="en-US" b="1" dirty="0"/>
          </a:p>
        </p:txBody>
      </p:sp>
    </p:spTree>
    <p:extLst>
      <p:ext uri="{BB962C8B-B14F-4D97-AF65-F5344CB8AC3E}">
        <p14:creationId xmlns:p14="http://schemas.microsoft.com/office/powerpoint/2010/main" val="25545732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93738"/>
            <a:ext cx="6200775" cy="3489325"/>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Arial" panose="020B0604020202020204" pitchFamily="34" charset="0"/>
                <a:ea typeface="+mn-ea"/>
                <a:cs typeface="Arial" panose="020B0604020202020204" pitchFamily="34" charset="0"/>
              </a:rPr>
              <a:t>New three-year UAS Integration Pilot Program</a:t>
            </a:r>
            <a:r>
              <a:rPr lang="en-US" sz="1200" kern="1200" dirty="0">
                <a:solidFill>
                  <a:schemeClr val="tx1"/>
                </a:solidFill>
                <a:effectLst/>
                <a:latin typeface="Arial" panose="020B0604020202020204" pitchFamily="34" charset="0"/>
                <a:ea typeface="+mn-ea"/>
                <a:cs typeface="Arial" panose="020B0604020202020204" pitchFamily="34" charset="0"/>
              </a:rPr>
              <a:t> </a:t>
            </a:r>
            <a:r>
              <a:rPr lang="en-US" sz="1200" b="1" i="1" kern="1200" dirty="0">
                <a:solidFill>
                  <a:schemeClr val="tx1"/>
                </a:solidFill>
                <a:effectLst/>
                <a:latin typeface="Arial" panose="020B0604020202020204" pitchFamily="34" charset="0"/>
                <a:ea typeface="+mn-ea"/>
                <a:cs typeface="Arial" panose="020B0604020202020204" pitchFamily="34" charset="0"/>
              </a:rPr>
              <a:t>will allow local and state governments to: </a:t>
            </a:r>
            <a:endParaRPr lang="en-US" sz="1200" kern="1200" dirty="0">
              <a:solidFill>
                <a:schemeClr val="tx1"/>
              </a:solidFill>
              <a:effectLst/>
              <a:latin typeface="Arial" panose="020B0604020202020204" pitchFamily="34" charset="0"/>
              <a:ea typeface="+mn-ea"/>
              <a:cs typeface="Arial" panose="020B0604020202020204" pitchFamily="34" charset="0"/>
            </a:endParaRPr>
          </a:p>
          <a:p>
            <a:r>
              <a:rPr lang="en-US" sz="1200" i="1" kern="1200" dirty="0">
                <a:solidFill>
                  <a:schemeClr val="tx1"/>
                </a:solidFill>
                <a:effectLst/>
                <a:latin typeface="Arial" panose="020B0604020202020204" pitchFamily="34" charset="0"/>
                <a:ea typeface="+mn-ea"/>
                <a:cs typeface="Arial" panose="020B0604020202020204" pitchFamily="34" charset="0"/>
              </a:rPr>
              <a:t>Expedite the approval process for airspace authorizations pertaining to specific operations.</a:t>
            </a:r>
            <a:endParaRPr lang="en-US" sz="1200" kern="1200" dirty="0">
              <a:solidFill>
                <a:schemeClr val="tx1"/>
              </a:solidFill>
              <a:effectLst/>
              <a:latin typeface="Arial" panose="020B0604020202020204" pitchFamily="34" charset="0"/>
              <a:ea typeface="+mn-ea"/>
              <a:cs typeface="Arial" panose="020B0604020202020204" pitchFamily="34" charset="0"/>
            </a:endParaRPr>
          </a:p>
          <a:p>
            <a:pPr lvl="0"/>
            <a:r>
              <a:rPr lang="en-US" sz="1200" i="1" kern="1200" dirty="0">
                <a:solidFill>
                  <a:schemeClr val="tx1"/>
                </a:solidFill>
                <a:effectLst/>
                <a:latin typeface="Arial" panose="020B0604020202020204" pitchFamily="34" charset="0"/>
                <a:ea typeface="+mn-ea"/>
                <a:cs typeface="Arial" panose="020B0604020202020204" pitchFamily="34" charset="0"/>
              </a:rPr>
              <a:t>Work closely with private sector partners on advanced commercial drone operations and applications of technology.</a:t>
            </a:r>
            <a:endParaRPr lang="en-US" sz="1200" kern="1200" dirty="0">
              <a:solidFill>
                <a:schemeClr val="tx1"/>
              </a:solidFill>
              <a:effectLst/>
              <a:latin typeface="Arial" panose="020B0604020202020204" pitchFamily="34" charset="0"/>
              <a:ea typeface="+mn-ea"/>
              <a:cs typeface="Arial" panose="020B0604020202020204" pitchFamily="34" charset="0"/>
            </a:endParaRPr>
          </a:p>
          <a:p>
            <a:pPr lvl="0"/>
            <a:r>
              <a:rPr lang="en-US" sz="1200" i="1" kern="1200" dirty="0">
                <a:solidFill>
                  <a:schemeClr val="tx1"/>
                </a:solidFill>
                <a:effectLst/>
                <a:latin typeface="Arial" panose="020B0604020202020204" pitchFamily="34" charset="0"/>
                <a:ea typeface="+mn-ea"/>
                <a:cs typeface="Arial" panose="020B0604020202020204" pitchFamily="34" charset="0"/>
              </a:rPr>
              <a:t>Inform standard operational procedures. </a:t>
            </a:r>
            <a:endParaRPr lang="en-US" sz="1200" kern="1200" dirty="0">
              <a:solidFill>
                <a:schemeClr val="tx1"/>
              </a:solidFill>
              <a:effectLst/>
              <a:latin typeface="Arial" panose="020B0604020202020204" pitchFamily="34" charset="0"/>
              <a:ea typeface="+mn-ea"/>
              <a:cs typeface="Arial" panose="020B0604020202020204" pitchFamily="34" charset="0"/>
            </a:endParaRPr>
          </a:p>
          <a:p>
            <a:pPr lvl="0"/>
            <a:r>
              <a:rPr lang="en-US" sz="1200" i="1" kern="1200" dirty="0">
                <a:solidFill>
                  <a:schemeClr val="tx1"/>
                </a:solidFill>
                <a:effectLst/>
                <a:latin typeface="Arial" panose="020B0604020202020204" pitchFamily="34" charset="0"/>
                <a:ea typeface="+mn-ea"/>
                <a:cs typeface="Arial" panose="020B0604020202020204" pitchFamily="34" charset="0"/>
              </a:rPr>
              <a:t>Demonstrate technical and operational solutions that reduce the need for waivers.</a:t>
            </a:r>
            <a:endParaRPr lang="en-US" sz="1200" kern="1200" dirty="0">
              <a:solidFill>
                <a:schemeClr val="tx1"/>
              </a:solidFill>
              <a:effectLst/>
              <a:latin typeface="Arial" panose="020B0604020202020204" pitchFamily="34" charset="0"/>
              <a:ea typeface="+mn-ea"/>
              <a:cs typeface="Arial" panose="020B0604020202020204" pitchFamily="34" charset="0"/>
            </a:endParaRPr>
          </a:p>
          <a:p>
            <a:pPr lvl="0"/>
            <a:r>
              <a:rPr lang="en-US" sz="1200" i="1" kern="1200" dirty="0">
                <a:solidFill>
                  <a:schemeClr val="tx1"/>
                </a:solidFill>
                <a:effectLst/>
                <a:latin typeface="Arial" panose="020B0604020202020204" pitchFamily="34" charset="0"/>
                <a:ea typeface="+mn-ea"/>
                <a:cs typeface="Arial" panose="020B0604020202020204" pitchFamily="34" charset="0"/>
              </a:rPr>
              <a:t>Incorporate community participation to provoke meaningful dialogue relative to drone operations. </a:t>
            </a:r>
          </a:p>
          <a:p>
            <a:pPr lvl="0"/>
            <a:endParaRPr lang="en-US" sz="1200" i="1" kern="1200" dirty="0">
              <a:solidFill>
                <a:schemeClr val="tx1"/>
              </a:solidFill>
              <a:effectLst/>
              <a:latin typeface="Arial" panose="020B0604020202020204" pitchFamily="34" charset="0"/>
              <a:ea typeface="+mn-ea"/>
              <a:cs typeface="Arial" panose="020B0604020202020204" pitchFamily="34" charset="0"/>
            </a:endParaRPr>
          </a:p>
          <a:p>
            <a:pPr lvl="0"/>
            <a:r>
              <a:rPr lang="en-US" sz="1200" i="1" kern="1200" dirty="0">
                <a:solidFill>
                  <a:schemeClr val="tx1"/>
                </a:solidFill>
                <a:effectLst/>
                <a:latin typeface="Arial" panose="020B0604020202020204" pitchFamily="34" charset="0"/>
                <a:ea typeface="+mn-ea"/>
                <a:cs typeface="Arial" panose="020B0604020202020204" pitchFamily="34" charset="0"/>
              </a:rPr>
              <a:t>Secretary Chao announced 10 recipients in May.  Identified on web site.</a:t>
            </a:r>
          </a:p>
          <a:p>
            <a:pPr lvl="0"/>
            <a:endParaRPr lang="en-US" sz="1200" i="1" kern="1200" dirty="0">
              <a:solidFill>
                <a:schemeClr val="tx1"/>
              </a:solidFill>
              <a:effectLst/>
              <a:latin typeface="Arial" panose="020B0604020202020204" pitchFamily="34" charset="0"/>
              <a:ea typeface="+mn-ea"/>
              <a:cs typeface="Arial" panose="020B0604020202020204" pitchFamily="34" charset="0"/>
            </a:endParaRPr>
          </a:p>
          <a:p>
            <a:pPr lvl="0"/>
            <a:r>
              <a:rPr lang="en-US" sz="1200" kern="1200" dirty="0">
                <a:solidFill>
                  <a:schemeClr val="tx1"/>
                </a:solidFill>
                <a:effectLst/>
                <a:latin typeface="Arial" panose="020B0604020202020204" pitchFamily="34" charset="0"/>
                <a:ea typeface="+mn-ea"/>
                <a:cs typeface="Arial" panose="020B0604020202020204" pitchFamily="34" charset="0"/>
              </a:rPr>
              <a:t>Over the next two and a half years, the selectees will collect drone data involving night operations, flights over people and beyond the pilot’s line of sight, package delivery, detect-and-avoid technologies and the reliability and security of data links between pilot and aircraft. </a:t>
            </a:r>
          </a:p>
          <a:p>
            <a:pPr lvl="0"/>
            <a:endParaRPr lang="en-US" sz="1200" kern="1200" dirty="0">
              <a:solidFill>
                <a:schemeClr val="tx1"/>
              </a:solidFill>
              <a:effectLst/>
              <a:latin typeface="Arial" panose="020B0604020202020204" pitchFamily="34" charset="0"/>
              <a:ea typeface="+mn-ea"/>
              <a:cs typeface="Arial" panose="020B0604020202020204" pitchFamily="34" charset="0"/>
            </a:endParaRPr>
          </a:p>
          <a:p>
            <a:pPr lvl="0"/>
            <a:r>
              <a:rPr lang="en-US" sz="1200" kern="1200" dirty="0">
                <a:solidFill>
                  <a:schemeClr val="tx1"/>
                </a:solidFill>
                <a:effectLst/>
                <a:latin typeface="Arial" panose="020B0604020202020204" pitchFamily="34" charset="0"/>
                <a:ea typeface="+mn-ea"/>
                <a:cs typeface="Arial" panose="020B0604020202020204" pitchFamily="34" charset="0"/>
              </a:rPr>
              <a:t>The data collected will help USDOT and FAA craft new enabling rules that allow more complex low-altitude operations, identify ways to balance local and national interests related to UAS integration, improve communications with local, state, and tribal jurisdictions, address security and privacy risks, and accelerate the approval of operations that currently require special authorizations. </a:t>
            </a:r>
          </a:p>
          <a:p>
            <a:pPr lvl="0"/>
            <a:endParaRPr lang="en-US" sz="1200" kern="1200" dirty="0">
              <a:solidFill>
                <a:schemeClr val="tx1"/>
              </a:solidFill>
              <a:effectLst/>
              <a:latin typeface="Arial" panose="020B0604020202020204" pitchFamily="34" charset="0"/>
              <a:ea typeface="+mn-ea"/>
              <a:cs typeface="Arial" panose="020B0604020202020204" pitchFamily="34" charset="0"/>
            </a:endParaRPr>
          </a:p>
          <a:p>
            <a:pPr marL="0" marR="0" lvl="0" indent="0">
              <a:lnSpc>
                <a:spcPct val="115000"/>
              </a:lnSpc>
              <a:spcBef>
                <a:spcPts val="0"/>
              </a:spcBef>
              <a:spcAft>
                <a:spcPts val="0"/>
              </a:spcAft>
              <a:buFont typeface="Symbol" panose="05050102010706020507" pitchFamily="18" charset="2"/>
              <a:buNone/>
            </a:pPr>
            <a:r>
              <a:rPr lang="en-US" sz="1200" kern="1200" dirty="0">
                <a:solidFill>
                  <a:schemeClr val="tx1"/>
                </a:solidFill>
                <a:effectLst/>
                <a:latin typeface="Arial" panose="020B0604020202020204" pitchFamily="34" charset="0"/>
                <a:ea typeface="+mn-ea"/>
                <a:cs typeface="Arial" panose="020B0604020202020204" pitchFamily="34" charset="0"/>
              </a:rPr>
              <a:t>In addition, t</a:t>
            </a:r>
            <a:r>
              <a:rPr lang="en-US" sz="1200" dirty="0">
                <a:effectLst/>
                <a:latin typeface="Arial" panose="020B0604020202020204" pitchFamily="34" charset="0"/>
                <a:ea typeface="Times New Roman" panose="02020603050405020304" pitchFamily="18" charset="0"/>
                <a:cs typeface="Arial" panose="020B0604020202020204" pitchFamily="34" charset="0"/>
              </a:rPr>
              <a:t>he FHWA UAS Working Group has formed and is beginning to move forward on several activities such as:</a:t>
            </a:r>
          </a:p>
          <a:p>
            <a:pPr marL="342900" marR="0" lvl="0" indent="-342900">
              <a:lnSpc>
                <a:spcPct val="115000"/>
              </a:lnSpc>
              <a:spcBef>
                <a:spcPts val="0"/>
              </a:spcBef>
              <a:spcAft>
                <a:spcPts val="0"/>
              </a:spcAft>
              <a:buFont typeface="Times New Roman" panose="02020603050405020304" pitchFamily="18" charset="0"/>
              <a:buChar char="-"/>
            </a:pPr>
            <a:r>
              <a:rPr lang="en-US" sz="1200" dirty="0">
                <a:effectLst/>
                <a:latin typeface="Arial" panose="020B0604020202020204" pitchFamily="34" charset="0"/>
                <a:ea typeface="Times New Roman" panose="02020603050405020304" pitchFamily="18" charset="0"/>
                <a:cs typeface="Arial" panose="020B0604020202020204" pitchFamily="34" charset="0"/>
              </a:rPr>
              <a:t>Continuing monthly webinar series on UAS use.</a:t>
            </a:r>
          </a:p>
          <a:p>
            <a:pPr marL="342900" marR="0" lvl="0" indent="-342900">
              <a:lnSpc>
                <a:spcPct val="115000"/>
              </a:lnSpc>
              <a:spcBef>
                <a:spcPts val="0"/>
              </a:spcBef>
              <a:spcAft>
                <a:spcPts val="0"/>
              </a:spcAft>
              <a:buFont typeface="Times New Roman" panose="02020603050405020304" pitchFamily="18" charset="0"/>
              <a:buChar char="-"/>
            </a:pPr>
            <a:r>
              <a:rPr lang="en-US" sz="1200" dirty="0">
                <a:effectLst/>
                <a:latin typeface="Arial" panose="020B0604020202020204" pitchFamily="34" charset="0"/>
                <a:ea typeface="Times New Roman" panose="02020603050405020304" pitchFamily="18" charset="0"/>
                <a:cs typeface="Arial" panose="020B0604020202020204" pitchFamily="34" charset="0"/>
              </a:rPr>
              <a:t>Funded research on “Collection, Analysis, and Interpretation of Data Obtained from Unmanned Aerial Systems (UAS) for Bridges,” proposals are under review.</a:t>
            </a:r>
          </a:p>
          <a:p>
            <a:pPr marL="342900" marR="0" lvl="0" indent="-342900">
              <a:lnSpc>
                <a:spcPct val="115000"/>
              </a:lnSpc>
              <a:spcBef>
                <a:spcPts val="0"/>
              </a:spcBef>
              <a:spcAft>
                <a:spcPts val="0"/>
              </a:spcAft>
              <a:buFont typeface="Times New Roman" panose="02020603050405020304" pitchFamily="18" charset="0"/>
              <a:buChar char="-"/>
            </a:pPr>
            <a:r>
              <a:rPr lang="en-US" sz="1200" dirty="0">
                <a:effectLst/>
                <a:latin typeface="Arial" panose="020B0604020202020204" pitchFamily="34" charset="0"/>
                <a:ea typeface="Times New Roman" panose="02020603050405020304" pitchFamily="18" charset="0"/>
                <a:cs typeface="Arial" panose="020B0604020202020204" pitchFamily="34" charset="0"/>
              </a:rPr>
              <a:t>Supporting PIARC Project, “The Use of Unmanned Aerial Systems (UAS) to Remotely Collect Data for Road Infrastructure.”</a:t>
            </a:r>
          </a:p>
          <a:p>
            <a:pPr marL="342900" marR="0" lvl="0" indent="-342900">
              <a:lnSpc>
                <a:spcPct val="115000"/>
              </a:lnSpc>
              <a:spcBef>
                <a:spcPts val="0"/>
              </a:spcBef>
              <a:spcAft>
                <a:spcPts val="0"/>
              </a:spcAft>
              <a:buFont typeface="Times New Roman" panose="02020603050405020304" pitchFamily="18" charset="0"/>
              <a:buChar char="-"/>
            </a:pPr>
            <a:r>
              <a:rPr lang="en-US" sz="1200" dirty="0">
                <a:effectLst/>
                <a:latin typeface="Arial" panose="020B0604020202020204" pitchFamily="34" charset="0"/>
                <a:ea typeface="Times New Roman" panose="02020603050405020304" pitchFamily="18" charset="0"/>
                <a:cs typeface="Arial" panose="020B0604020202020204" pitchFamily="34" charset="0"/>
              </a:rPr>
              <a:t>Supporting NCHRP domestic scan, "Successful Approaches for the Use of Unmanned Aerial Systems by Surface Transportation Agencies" to provide a starter guide and case studies that transportation agencies can use to improve or start their own UAS initiatives.</a:t>
            </a:r>
          </a:p>
          <a:p>
            <a:pPr marL="342900" marR="0" lvl="0" indent="-342900">
              <a:lnSpc>
                <a:spcPct val="115000"/>
              </a:lnSpc>
              <a:spcBef>
                <a:spcPts val="0"/>
              </a:spcBef>
              <a:spcAft>
                <a:spcPts val="0"/>
              </a:spcAft>
              <a:buFont typeface="Times New Roman" panose="02020603050405020304" pitchFamily="18" charset="0"/>
              <a:buChar char="-"/>
            </a:pPr>
            <a:r>
              <a:rPr lang="en-US" sz="1200" dirty="0">
                <a:effectLst/>
                <a:latin typeface="Arial" panose="020B0604020202020204" pitchFamily="34" charset="0"/>
                <a:ea typeface="Times New Roman" panose="02020603050405020304" pitchFamily="18" charset="0"/>
                <a:cs typeface="Arial" panose="020B0604020202020204" pitchFamily="34" charset="0"/>
              </a:rPr>
              <a:t>Planning to conduct a national information sharing workshop.  The goal would be to bring together key FHWA personnel, State personnel, Industry, and Academia who are actively using and advancing UAS technology and gather a working knowledge of the state of the practice.</a:t>
            </a:r>
            <a:endParaRPr lang="en-US" sz="1200" kern="1200" dirty="0">
              <a:solidFill>
                <a:schemeClr val="tx1"/>
              </a:solidFill>
              <a:effectLst/>
              <a:latin typeface="Arial" panose="020B0604020202020204" pitchFamily="34" charset="0"/>
              <a:ea typeface="+mn-ea"/>
              <a:cs typeface="Arial" panose="020B0604020202020204" pitchFamily="34" charset="0"/>
            </a:endParaRPr>
          </a:p>
          <a:p>
            <a:pPr lvl="0"/>
            <a:endParaRPr lang="en-US" sz="1200" kern="1200" dirty="0">
              <a:solidFill>
                <a:schemeClr val="tx1"/>
              </a:solidFill>
              <a:effectLst/>
              <a:latin typeface="Times New Roman" panose="02020603050405020304" pitchFamily="18" charset="0"/>
              <a:ea typeface="+mn-ea"/>
              <a:cs typeface="Times New Roman" panose="02020603050405020304" pitchFamily="18" charset="0"/>
            </a:endParaRPr>
          </a:p>
          <a:p>
            <a:endParaRPr lang="en-US" dirty="0"/>
          </a:p>
        </p:txBody>
      </p:sp>
    </p:spTree>
    <p:extLst>
      <p:ext uri="{BB962C8B-B14F-4D97-AF65-F5344CB8AC3E}">
        <p14:creationId xmlns:p14="http://schemas.microsoft.com/office/powerpoint/2010/main" val="39699434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93738"/>
            <a:ext cx="6200775" cy="3489325"/>
          </a:xfrm>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endParaRPr lang="en-US" sz="1200" kern="1200" dirty="0">
              <a:solidFill>
                <a:schemeClr val="tx1"/>
              </a:solidFill>
              <a:effectLst/>
              <a:latin typeface="Times New Roman" panose="02020603050405020304" pitchFamily="18" charset="0"/>
              <a:ea typeface="+mn-ea"/>
              <a:cs typeface="Times New Roman" panose="02020603050405020304" pitchFamily="18" charset="0"/>
            </a:endParaRPr>
          </a:p>
          <a:p>
            <a:endParaRPr lang="en-US" dirty="0"/>
          </a:p>
        </p:txBody>
      </p:sp>
    </p:spTree>
    <p:extLst>
      <p:ext uri="{BB962C8B-B14F-4D97-AF65-F5344CB8AC3E}">
        <p14:creationId xmlns:p14="http://schemas.microsoft.com/office/powerpoint/2010/main" val="29205543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Federal-aid funds are generally distributed to States using formulas specified in Federal law.</a:t>
            </a:r>
          </a:p>
          <a:p>
            <a:endParaRPr lang="en-US" dirty="0"/>
          </a:p>
          <a:p>
            <a:r>
              <a:rPr lang="en-US" dirty="0"/>
              <a:t>Not actual cash – It’s a promise of future reimbursement. </a:t>
            </a:r>
          </a:p>
          <a:p>
            <a:endParaRPr lang="en-US" dirty="0"/>
          </a:p>
          <a:p>
            <a:r>
              <a:rPr lang="en-US" dirty="0"/>
              <a:t>The funds distribution enables a State DOT, to enter into project agreements with the Federal Highway Administration that will ultimately be reimbursed from Highway Trust Fund receipts.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Funding categories or programs that focus on key areas…(see slide)</a:t>
            </a:r>
          </a:p>
          <a:p>
            <a:endParaRPr lang="en-US" baseline="0" dirty="0"/>
          </a:p>
          <a:p>
            <a:r>
              <a:rPr lang="en-US" sz="1200" b="1" kern="1200" dirty="0">
                <a:solidFill>
                  <a:schemeClr val="tx1"/>
                </a:solidFill>
                <a:effectLst/>
                <a:latin typeface="Times New Roman" panose="02020603050405020304" pitchFamily="18" charset="0"/>
                <a:ea typeface="+mn-ea"/>
                <a:cs typeface="Times New Roman" panose="02020603050405020304" pitchFamily="18" charset="0"/>
              </a:rPr>
              <a:t>Also fund some research activities.</a:t>
            </a:r>
            <a:endParaRPr lang="en-US" dirty="0"/>
          </a:p>
        </p:txBody>
      </p:sp>
    </p:spTree>
    <p:extLst>
      <p:ext uri="{BB962C8B-B14F-4D97-AF65-F5344CB8AC3E}">
        <p14:creationId xmlns:p14="http://schemas.microsoft.com/office/powerpoint/2010/main" val="35952226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 we do?</a:t>
            </a:r>
          </a:p>
          <a:p>
            <a:endParaRPr lang="en-US" dirty="0"/>
          </a:p>
          <a:p>
            <a:pPr marL="228600" indent="-228600">
              <a:buAutoNum type="arabicParenR"/>
            </a:pPr>
            <a:r>
              <a:rPr lang="en-US" dirty="0"/>
              <a:t>Provide Leadership</a:t>
            </a:r>
            <a:r>
              <a:rPr lang="en-US" baseline="0" dirty="0"/>
              <a:t> in Safety</a:t>
            </a:r>
          </a:p>
          <a:p>
            <a:pPr marL="228600" indent="-228600">
              <a:buAutoNum type="arabicParenR"/>
            </a:pPr>
            <a:endParaRPr lang="en-US" baseline="0" dirty="0"/>
          </a:p>
          <a:p>
            <a:pPr marL="0" indent="0">
              <a:buNone/>
            </a:pPr>
            <a:r>
              <a:rPr lang="en-US" baseline="0" dirty="0"/>
              <a:t>Improving highway safety continues to be a priority for us</a:t>
            </a:r>
          </a:p>
          <a:p>
            <a:pPr marL="0" indent="0">
              <a:buNone/>
            </a:pPr>
            <a:endParaRPr lang="en-US" baseline="0" dirty="0"/>
          </a:p>
          <a:p>
            <a:pPr marL="0" indent="0">
              <a:buNone/>
            </a:pPr>
            <a:r>
              <a:rPr lang="en-US" baseline="0" dirty="0"/>
              <a:t>Our focus is on the highway system – roadside hardware, design, railroad crossing, work zone safety – not the vehicle  (although we do partner with NHTSA on some activities).</a:t>
            </a:r>
            <a:endParaRPr lang="en-US" dirty="0"/>
          </a:p>
        </p:txBody>
      </p:sp>
    </p:spTree>
    <p:extLst>
      <p:ext uri="{BB962C8B-B14F-4D97-AF65-F5344CB8AC3E}">
        <p14:creationId xmlns:p14="http://schemas.microsoft.com/office/powerpoint/2010/main" val="39171497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Provide Leadership in innovation</a:t>
            </a:r>
          </a:p>
          <a:p>
            <a:endParaRPr lang="en-US" dirty="0"/>
          </a:p>
          <a:p>
            <a:r>
              <a:rPr lang="en-US" dirty="0"/>
              <a:t>One way we do this is through our Every Day Counts program</a:t>
            </a:r>
          </a:p>
          <a:p>
            <a:endParaRPr lang="en-US" dirty="0"/>
          </a:p>
          <a:p>
            <a:r>
              <a:rPr lang="en-US" dirty="0"/>
              <a:t>Aimed at deploying underutilized,</a:t>
            </a:r>
            <a:r>
              <a:rPr lang="en-US" baseline="0" dirty="0"/>
              <a:t> market-ready, proven strategies to improve Safety and Accelerate project delivery</a:t>
            </a:r>
          </a:p>
          <a:p>
            <a:endParaRPr lang="en-US" baseline="0" dirty="0"/>
          </a:p>
          <a:p>
            <a:r>
              <a:rPr lang="en-US" baseline="0" dirty="0"/>
              <a:t>Select 10 innovations or so every two years to advance in partnership with our stakeholders.</a:t>
            </a:r>
          </a:p>
          <a:p>
            <a:endParaRPr lang="en-US" baseline="0" dirty="0"/>
          </a:p>
          <a:p>
            <a:r>
              <a:rPr lang="en-US" baseline="0" dirty="0"/>
              <a:t>This slide shows the innovations that were chosen for the third round of EDC (EDC-3).</a:t>
            </a:r>
          </a:p>
          <a:p>
            <a:endParaRPr lang="en-US" baseline="0" dirty="0"/>
          </a:p>
          <a:p>
            <a:r>
              <a:rPr lang="en-US" baseline="0" dirty="0"/>
              <a:t>We are now kicking off EDC-5 – 10 innovations selected – 4 from my office:</a:t>
            </a:r>
          </a:p>
          <a:p>
            <a:pPr marL="171450" indent="-171450">
              <a:buFont typeface="Arial" panose="020B0604020202020204" pitchFamily="34" charset="0"/>
              <a:buChar char="•"/>
            </a:pPr>
            <a:r>
              <a:rPr lang="en-US" baseline="0" dirty="0"/>
              <a:t>Project bundling</a:t>
            </a:r>
          </a:p>
          <a:p>
            <a:pPr marL="171450" indent="-171450">
              <a:buFont typeface="Arial" panose="020B0604020202020204" pitchFamily="34" charset="0"/>
              <a:buChar char="•"/>
            </a:pPr>
            <a:r>
              <a:rPr lang="en-US" baseline="0" dirty="0"/>
              <a:t>Advanced geotechnical modeling</a:t>
            </a:r>
          </a:p>
          <a:p>
            <a:pPr marL="171450" indent="-171450">
              <a:buFont typeface="Arial" panose="020B0604020202020204" pitchFamily="34" charset="0"/>
              <a:buChar char="•"/>
            </a:pPr>
            <a:r>
              <a:rPr lang="en-US" baseline="0" dirty="0"/>
              <a:t>Advanced hydraulic modeling</a:t>
            </a:r>
          </a:p>
          <a:p>
            <a:pPr marL="171450" indent="-171450">
              <a:buFont typeface="Arial" panose="020B0604020202020204" pitchFamily="34" charset="0"/>
              <a:buChar char="•"/>
            </a:pPr>
            <a:r>
              <a:rPr lang="en-US" baseline="0" dirty="0"/>
              <a:t>Use of unmanned aerial systems</a:t>
            </a:r>
          </a:p>
          <a:p>
            <a:pPr marL="171450" indent="-171450">
              <a:buFont typeface="Arial" panose="020B0604020202020204" pitchFamily="34" charset="0"/>
              <a:buChar char="•"/>
            </a:pPr>
            <a:endParaRPr lang="en-US" baseline="0" dirty="0"/>
          </a:p>
          <a:p>
            <a:pPr marL="0" indent="0">
              <a:buFont typeface="Arial" panose="020B0604020202020204" pitchFamily="34" charset="0"/>
              <a:buNone/>
            </a:pPr>
            <a:r>
              <a:rPr lang="en-US" baseline="0" dirty="0"/>
              <a:t>Once a State decides which innovations they would like to advance with us, we provide resources in the form of technical assistance, training, workshops, other tools.</a:t>
            </a:r>
            <a:endParaRPr lang="en-US" dirty="0"/>
          </a:p>
        </p:txBody>
      </p:sp>
    </p:spTree>
    <p:extLst>
      <p:ext uri="{BB962C8B-B14F-4D97-AF65-F5344CB8AC3E}">
        <p14:creationId xmlns:p14="http://schemas.microsoft.com/office/powerpoint/2010/main" val="31874994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Provide leadership</a:t>
            </a:r>
            <a:r>
              <a:rPr lang="en-US" baseline="0" dirty="0"/>
              <a:t> in research</a:t>
            </a:r>
          </a:p>
          <a:p>
            <a:endParaRPr lang="en-US" baseline="0" dirty="0"/>
          </a:p>
          <a:p>
            <a:pPr marL="171450" indent="-171450">
              <a:buFont typeface="Arial" panose="020B0604020202020204" pitchFamily="34" charset="0"/>
              <a:buChar char="•"/>
            </a:pPr>
            <a:r>
              <a:rPr lang="en-US" baseline="0" dirty="0"/>
              <a:t>Automated inspection technologies and tools</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High performance materials</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Truck platooning – impacts on infrastructure</a:t>
            </a:r>
          </a:p>
          <a:p>
            <a:endParaRPr lang="en-US" dirty="0"/>
          </a:p>
        </p:txBody>
      </p:sp>
    </p:spTree>
    <p:extLst>
      <p:ext uri="{BB962C8B-B14F-4D97-AF65-F5344CB8AC3E}">
        <p14:creationId xmlns:p14="http://schemas.microsoft.com/office/powerpoint/2010/main" val="41174838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 Leadership is delivering projects</a:t>
            </a:r>
          </a:p>
          <a:p>
            <a:endParaRPr lang="en-US" dirty="0"/>
          </a:p>
          <a:p>
            <a:pPr marL="171450" indent="-171450">
              <a:buFont typeface="Arial" panose="020B0604020202020204" pitchFamily="34" charset="0"/>
              <a:buChar char="•"/>
            </a:pPr>
            <a:r>
              <a:rPr lang="en-US" dirty="0"/>
              <a:t>Our role is primarily to assist the States</a:t>
            </a:r>
          </a:p>
          <a:p>
            <a:pPr marL="171450" indent="-171450">
              <a:buFont typeface="Arial" panose="020B0604020202020204" pitchFamily="34" charset="0"/>
              <a:buChar char="•"/>
            </a:pPr>
            <a:r>
              <a:rPr lang="en-US" dirty="0"/>
              <a:t>Federally assisted, State program</a:t>
            </a:r>
          </a:p>
          <a:p>
            <a:pPr marL="171450" indent="-171450">
              <a:buFont typeface="Arial" panose="020B0604020202020204" pitchFamily="34" charset="0"/>
              <a:buChar char="•"/>
            </a:pPr>
            <a:r>
              <a:rPr lang="en-US" dirty="0"/>
              <a:t>We are largely field-deployed – offices in each State that works on a daily basis with their State DOT</a:t>
            </a:r>
          </a:p>
          <a:p>
            <a:pPr marL="171450" indent="-171450">
              <a:buFont typeface="Arial" panose="020B0604020202020204" pitchFamily="34" charset="0"/>
              <a:buChar char="•"/>
            </a:pPr>
            <a:r>
              <a:rPr lang="en-US" dirty="0"/>
              <a:t>Supplement the Division offices with a Resource Center – technical assistance, training</a:t>
            </a:r>
          </a:p>
          <a:p>
            <a:pPr marL="171450" indent="-171450">
              <a:buFont typeface="Arial" panose="020B0604020202020204" pitchFamily="34" charset="0"/>
              <a:buChar char="•"/>
            </a:pPr>
            <a:r>
              <a:rPr lang="en-US" dirty="0"/>
              <a:t>HQ and research facility in DC – policy, program direction</a:t>
            </a:r>
          </a:p>
          <a:p>
            <a:pPr marL="171450" indent="-171450">
              <a:buFont typeface="Arial" panose="020B0604020202020204" pitchFamily="34" charset="0"/>
              <a:buChar char="•"/>
            </a:pPr>
            <a:r>
              <a:rPr lang="en-US" dirty="0"/>
              <a:t>Federal Lands – operate much like a State DOT for other Federal agencies, like the Park Service</a:t>
            </a:r>
          </a:p>
        </p:txBody>
      </p:sp>
    </p:spTree>
    <p:extLst>
      <p:ext uri="{BB962C8B-B14F-4D97-AF65-F5344CB8AC3E}">
        <p14:creationId xmlns:p14="http://schemas.microsoft.com/office/powerpoint/2010/main" val="17144213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kern="1200" baseline="0" dirty="0">
                <a:solidFill>
                  <a:schemeClr val="tx1"/>
                </a:solidFill>
                <a:effectLst/>
                <a:latin typeface="Arial" panose="020B0604020202020204" pitchFamily="34" charset="0"/>
                <a:ea typeface="+mn-ea"/>
                <a:cs typeface="Arial" panose="020B0604020202020204" pitchFamily="34" charset="0"/>
              </a:rPr>
              <a:t>Office of the Administrator includes the Administrator, Deputy Administrator; and Acting Executive Director, Cheryl Walker. </a:t>
            </a:r>
          </a:p>
          <a:p>
            <a:pPr marL="0" lvl="0" indent="0">
              <a:buFont typeface="Arial" panose="020B0604020202020204" pitchFamily="34" charset="0"/>
              <a:buNone/>
            </a:pPr>
            <a:endParaRPr lang="en-US" sz="1200" kern="1200" baseline="0" dirty="0">
              <a:solidFill>
                <a:schemeClr val="tx1"/>
              </a:solidFill>
              <a:effectLst/>
              <a:latin typeface="Arial" panose="020B0604020202020204" pitchFamily="34" charset="0"/>
              <a:ea typeface="+mn-ea"/>
              <a:cs typeface="Arial" panose="020B0604020202020204" pitchFamily="34" charset="0"/>
            </a:endParaRPr>
          </a:p>
          <a:p>
            <a:pPr marL="0" lvl="0" indent="0">
              <a:buFont typeface="Arial" panose="020B0604020202020204" pitchFamily="34" charset="0"/>
              <a:buNone/>
            </a:pPr>
            <a:r>
              <a:rPr lang="en-US" sz="1200" kern="1200" baseline="0" dirty="0">
                <a:solidFill>
                  <a:schemeClr val="tx1"/>
                </a:solidFill>
                <a:effectLst/>
                <a:latin typeface="Arial" panose="020B0604020202020204" pitchFamily="34" charset="0"/>
                <a:ea typeface="+mn-ea"/>
                <a:cs typeface="Arial" panose="020B0604020202020204" pitchFamily="34" charset="0"/>
              </a:rPr>
              <a:t>The DFS (four) provide administrative supervision and leadership on strategic initiatives to their constituent Federal-aid division offices. </a:t>
            </a:r>
          </a:p>
          <a:p>
            <a:pPr marL="0" lvl="0" indent="0">
              <a:buFont typeface="Arial" panose="020B0604020202020204" pitchFamily="34" charset="0"/>
              <a:buNone/>
            </a:pPr>
            <a:endParaRPr lang="en-US" sz="1200" kern="1200" baseline="0" dirty="0">
              <a:solidFill>
                <a:schemeClr val="tx1"/>
              </a:solidFill>
              <a:effectLst/>
              <a:latin typeface="Arial" panose="020B0604020202020204" pitchFamily="34" charset="0"/>
              <a:ea typeface="+mn-ea"/>
              <a:cs typeface="Arial" panose="020B0604020202020204" pitchFamily="34" charset="0"/>
            </a:endParaRPr>
          </a:p>
          <a:p>
            <a:pPr marL="0" lvl="0" indent="0">
              <a:buFont typeface="Arial" panose="020B0604020202020204" pitchFamily="34" charset="0"/>
              <a:buNone/>
            </a:pPr>
            <a:r>
              <a:rPr lang="en-US" sz="1200" kern="1200" baseline="0" dirty="0">
                <a:solidFill>
                  <a:schemeClr val="tx1"/>
                </a:solidFill>
                <a:effectLst/>
                <a:latin typeface="Arial" panose="020B0604020202020204" pitchFamily="34" charset="0"/>
                <a:ea typeface="+mn-ea"/>
                <a:cs typeface="Arial" panose="020B0604020202020204" pitchFamily="34" charset="0"/>
              </a:rPr>
              <a:t>The Director of Technical Services is responsible for the Resource Center, the National Highway Institute, and the Technology Partnership Programs.</a:t>
            </a:r>
          </a:p>
          <a:p>
            <a:pPr marL="0" lvl="0" indent="0">
              <a:buFont typeface="Arial" panose="020B0604020202020204" pitchFamily="34" charset="0"/>
              <a:buNone/>
            </a:pPr>
            <a:endParaRPr lang="en-US" sz="1200" kern="1200" baseline="0" dirty="0">
              <a:solidFill>
                <a:schemeClr val="tx1"/>
              </a:solidFill>
              <a:effectLst/>
              <a:latin typeface="Arial" panose="020B0604020202020204" pitchFamily="34" charset="0"/>
              <a:ea typeface="+mn-ea"/>
              <a:cs typeface="Arial" panose="020B0604020202020204" pitchFamily="34" charset="0"/>
            </a:endParaRPr>
          </a:p>
          <a:p>
            <a:pPr marL="0" lvl="0" indent="0">
              <a:buFont typeface="Arial" panose="020B0604020202020204" pitchFamily="34" charset="0"/>
              <a:buNone/>
            </a:pPr>
            <a:r>
              <a:rPr lang="en-US" sz="1200" kern="1200" baseline="0" dirty="0">
                <a:solidFill>
                  <a:schemeClr val="tx1"/>
                </a:solidFill>
                <a:effectLst/>
                <a:latin typeface="Arial" panose="020B0604020202020204" pitchFamily="34" charset="0"/>
                <a:ea typeface="+mn-ea"/>
                <a:cs typeface="Arial" panose="020B0604020202020204" pitchFamily="34" charset="0"/>
              </a:rPr>
              <a:t> Headquarters Offices report to the Office of the Administrator</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53E9F1-3561-454D-BE56-3BECE6FA46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42215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FE708F-5D43-461E-B196-A897ED570D96}" type="slidenum">
              <a:rPr lang="en-US" altLang="en-US"/>
              <a:pPr/>
              <a:t>9</a:t>
            </a:fld>
            <a:endParaRPr lang="en-US" altLang="en-US" dirty="0"/>
          </a:p>
        </p:txBody>
      </p:sp>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p:txBody>
          <a:bodyPr/>
          <a:lstStyle/>
          <a:p>
            <a:pPr marL="228562" indent="-228562"/>
            <a:r>
              <a:rPr lang="en-US" altLang="en-US" dirty="0"/>
              <a:t>The Federal-aid highway program took shape in 1916 through 1921.</a:t>
            </a:r>
          </a:p>
          <a:p>
            <a:pPr marL="228562" indent="-228562"/>
            <a:endParaRPr lang="en-US" altLang="en-US" dirty="0"/>
          </a:p>
          <a:p>
            <a:pPr marL="228562" indent="-228562"/>
            <a:r>
              <a:rPr lang="en-US" altLang="en-US" dirty="0"/>
              <a:t>Instead of building the roads, the government would provide funds to the State highway agencies.  They selected the projects on designated systems and were responsible for design and construction.  We ensured the projects met Federal requirements and paid 50 percent of project costs.</a:t>
            </a:r>
          </a:p>
          <a:p>
            <a:pPr marL="228562" indent="-228562"/>
            <a:endParaRPr lang="en-US" altLang="en-US" dirty="0"/>
          </a:p>
          <a:p>
            <a:pPr marL="228562" indent="-228562"/>
            <a:r>
              <a:rPr lang="en-US" altLang="en-US" dirty="0"/>
              <a:t>This basic Federal-State relationship, established in 1916, has been the core and the strength of our program ever since.</a:t>
            </a:r>
          </a:p>
          <a:p>
            <a:pPr marL="228562" indent="-228562"/>
            <a:endParaRPr lang="en-US" altLang="en-US" dirty="0"/>
          </a:p>
        </p:txBody>
      </p:sp>
    </p:spTree>
    <p:extLst>
      <p:ext uri="{BB962C8B-B14F-4D97-AF65-F5344CB8AC3E}">
        <p14:creationId xmlns:p14="http://schemas.microsoft.com/office/powerpoint/2010/main" val="5261101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4.jp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2" name="Freeform 11"/>
          <p:cNvSpPr>
            <a:spLocks noChangeArrowheads="1"/>
          </p:cNvSpPr>
          <p:nvPr/>
        </p:nvSpPr>
        <p:spPr bwMode="white">
          <a:xfrm>
            <a:off x="8429021" y="0"/>
            <a:ext cx="3762979" cy="6858000"/>
          </a:xfrm>
          <a:custGeom>
            <a:avLst/>
            <a:gdLst>
              <a:gd name="connsiteX0" fmla="*/ 0 w 3762978"/>
              <a:gd name="connsiteY0" fmla="*/ 0 h 6858000"/>
              <a:gd name="connsiteX1" fmla="*/ 3762978 w 3762978"/>
              <a:gd name="connsiteY1" fmla="*/ 0 h 6858000"/>
              <a:gd name="connsiteX2" fmla="*/ 3762978 w 3762978"/>
              <a:gd name="connsiteY2" fmla="*/ 6858000 h 6858000"/>
              <a:gd name="connsiteX3" fmla="*/ 338667 w 3762978"/>
              <a:gd name="connsiteY3" fmla="*/ 6858000 h 6858000"/>
              <a:gd name="connsiteX4" fmla="*/ 1189567 w 3762978"/>
              <a:gd name="connsiteY4" fmla="*/ 433705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2978" h="6858000">
                <a:moveTo>
                  <a:pt x="0" y="0"/>
                </a:moveTo>
                <a:lnTo>
                  <a:pt x="3762978" y="0"/>
                </a:lnTo>
                <a:lnTo>
                  <a:pt x="3762978" y="6858000"/>
                </a:lnTo>
                <a:lnTo>
                  <a:pt x="338667" y="6858000"/>
                </a:lnTo>
                <a:lnTo>
                  <a:pt x="1189567" y="4337050"/>
                </a:lnTo>
                <a:close/>
              </a:path>
            </a:pathLst>
          </a:custGeom>
          <a:solidFill>
            <a:schemeClr val="tx1"/>
          </a:solidFill>
          <a:ln>
            <a:noFill/>
          </a:ln>
          <a:extLst/>
        </p:spPr>
        <p:txBody>
          <a:bodyPr vert="horz" wrap="square" lIns="91440" tIns="45720" rIns="91440" bIns="45720" numCol="1" anchor="t" anchorCtr="0" compatLnSpc="1">
            <a:prstTxWarp prst="textNoShape">
              <a:avLst/>
            </a:prstTxWarp>
            <a:noAutofit/>
          </a:bodyPr>
          <a:lstStyle/>
          <a:p>
            <a:endParaRPr lang="en-US" sz="1800"/>
          </a:p>
        </p:txBody>
      </p:sp>
      <p:sp>
        <p:nvSpPr>
          <p:cNvPr id="7" name="Freeform 6"/>
          <p:cNvSpPr>
            <a:spLocks/>
          </p:cNvSpPr>
          <p:nvPr/>
        </p:nvSpPr>
        <p:spPr bwMode="auto">
          <a:xfrm>
            <a:off x="8145386" y="0"/>
            <a:ext cx="1672169" cy="6858000"/>
          </a:xfrm>
          <a:custGeom>
            <a:avLst/>
            <a:gdLst/>
            <a:ahLst/>
            <a:cxnLst/>
            <a:rect l="l" t="t" r="r" b="b"/>
            <a:pathLst>
              <a:path w="1254127" h="6858000">
                <a:moveTo>
                  <a:pt x="0" y="0"/>
                </a:moveTo>
                <a:lnTo>
                  <a:pt x="365127" y="0"/>
                </a:lnTo>
                <a:lnTo>
                  <a:pt x="1254127" y="4337050"/>
                </a:lnTo>
                <a:lnTo>
                  <a:pt x="619127" y="6858000"/>
                </a:lnTo>
                <a:lnTo>
                  <a:pt x="257175" y="6858000"/>
                </a:lnTo>
                <a:lnTo>
                  <a:pt x="892175" y="4337050"/>
                </a:lnTo>
                <a:close/>
              </a:path>
            </a:pathLst>
          </a:custGeom>
          <a:solidFill>
            <a:schemeClr val="accent2"/>
          </a:solidFill>
          <a:ln>
            <a:noFill/>
          </a:ln>
          <a:effectLst/>
        </p:spPr>
        <p:txBody>
          <a:bodyPr vert="horz" wrap="square" lIns="91440" tIns="45720" rIns="91440" bIns="45720" numCol="1" anchor="t" anchorCtr="0" compatLnSpc="1">
            <a:prstTxWarp prst="textNoShape">
              <a:avLst/>
            </a:prstTxWarp>
          </a:bodyPr>
          <a:lstStyle/>
          <a:p>
            <a:pPr lvl="0"/>
            <a:endParaRPr lang="en-US" sz="1800"/>
          </a:p>
        </p:txBody>
      </p:sp>
      <p:sp>
        <p:nvSpPr>
          <p:cNvPr id="8" name="Freeform 7"/>
          <p:cNvSpPr>
            <a:spLocks/>
          </p:cNvSpPr>
          <p:nvPr/>
        </p:nvSpPr>
        <p:spPr bwMode="auto">
          <a:xfrm>
            <a:off x="7950653" y="0"/>
            <a:ext cx="1528232" cy="6858000"/>
          </a:xfrm>
          <a:custGeom>
            <a:avLst/>
            <a:gdLst/>
            <a:ahLst/>
            <a:cxnLst/>
            <a:rect l="l" t="t" r="r" b="b"/>
            <a:pathLst>
              <a:path w="1146174" h="6858000">
                <a:moveTo>
                  <a:pt x="0" y="0"/>
                </a:moveTo>
                <a:lnTo>
                  <a:pt x="253999" y="0"/>
                </a:lnTo>
                <a:lnTo>
                  <a:pt x="1146174" y="4337050"/>
                </a:lnTo>
                <a:lnTo>
                  <a:pt x="511174" y="6858000"/>
                </a:lnTo>
                <a:lnTo>
                  <a:pt x="254000" y="6858000"/>
                </a:lnTo>
                <a:lnTo>
                  <a:pt x="892175" y="4337050"/>
                </a:lnTo>
                <a:close/>
              </a:path>
            </a:pathLst>
          </a:custGeom>
          <a:solidFill>
            <a:schemeClr val="accent1"/>
          </a:solidFill>
          <a:ln>
            <a:noFill/>
          </a:ln>
          <a:effectLst>
            <a:innerShdw blurRad="177800" dist="50800" dir="10800000">
              <a:prstClr val="black">
                <a:alpha val="50000"/>
              </a:prstClr>
            </a:innerShdw>
          </a:effectLst>
        </p:spPr>
        <p:txBody>
          <a:bodyPr vert="horz" wrap="square" lIns="91440" tIns="45720" rIns="91440" bIns="45720" numCol="1" anchor="t" anchorCtr="0" compatLnSpc="1">
            <a:prstTxWarp prst="textNoShape">
              <a:avLst/>
            </a:prstTxWarp>
          </a:bodyPr>
          <a:lstStyle/>
          <a:p>
            <a:pPr lvl="0"/>
            <a:endParaRPr lang="en-US" sz="1800"/>
          </a:p>
        </p:txBody>
      </p:sp>
      <p:sp>
        <p:nvSpPr>
          <p:cNvPr id="2" name="Title 1"/>
          <p:cNvSpPr>
            <a:spLocks noGrp="1"/>
          </p:cNvSpPr>
          <p:nvPr>
            <p:ph type="ctrTitle"/>
          </p:nvPr>
        </p:nvSpPr>
        <p:spPr>
          <a:xfrm>
            <a:off x="1295400" y="1873584"/>
            <a:ext cx="6400800" cy="2560320"/>
          </a:xfrm>
        </p:spPr>
        <p:txBody>
          <a:bodyPr anchor="b">
            <a:normAutofit/>
          </a:bodyPr>
          <a:lstStyle>
            <a:lvl1pPr algn="l">
              <a:defRPr sz="400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295400" y="4572000"/>
            <a:ext cx="6400800" cy="1600200"/>
          </a:xfrm>
        </p:spPr>
        <p:txBody>
          <a:bodyPr/>
          <a:lstStyle>
            <a:lvl1pPr marL="0" indent="0" algn="l">
              <a:spcBef>
                <a:spcPts val="12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9" name="Group 8"/>
          <p:cNvGrpSpPr/>
          <p:nvPr userDrawn="1"/>
        </p:nvGrpSpPr>
        <p:grpSpPr>
          <a:xfrm>
            <a:off x="129210" y="207983"/>
            <a:ext cx="3040709" cy="1038780"/>
            <a:chOff x="96907" y="207983"/>
            <a:chExt cx="2280532" cy="1038780"/>
          </a:xfrm>
        </p:grpSpPr>
        <p:pic>
          <p:nvPicPr>
            <p:cNvPr id="10" name="Picture 9"/>
            <p:cNvPicPr>
              <a:picLocks noChangeAspect="1"/>
            </p:cNvPicPr>
            <p:nvPr userDrawn="1"/>
          </p:nvPicPr>
          <p:blipFill>
            <a:blip r:embed="rId2"/>
            <a:stretch>
              <a:fillRect/>
            </a:stretch>
          </p:blipFill>
          <p:spPr>
            <a:xfrm>
              <a:off x="216177" y="207983"/>
              <a:ext cx="1828800" cy="719737"/>
            </a:xfrm>
            <a:prstGeom prst="rect">
              <a:avLst/>
            </a:prstGeom>
          </p:spPr>
        </p:pic>
        <p:sp>
          <p:nvSpPr>
            <p:cNvPr id="11" name="TextBox 10"/>
            <p:cNvSpPr txBox="1"/>
            <p:nvPr userDrawn="1"/>
          </p:nvSpPr>
          <p:spPr>
            <a:xfrm>
              <a:off x="96907" y="938986"/>
              <a:ext cx="2280532" cy="307777"/>
            </a:xfrm>
            <a:prstGeom prst="rect">
              <a:avLst/>
            </a:prstGeom>
            <a:noFill/>
          </p:spPr>
          <p:txBody>
            <a:bodyPr wrap="square" rtlCol="0">
              <a:spAutoFit/>
            </a:bodyPr>
            <a:lstStyle/>
            <a:p>
              <a:r>
                <a:rPr lang="en-US" sz="1400" b="1" dirty="0">
                  <a:solidFill>
                    <a:schemeClr val="tx2"/>
                  </a:solidFill>
                  <a:latin typeface="Arial" panose="020B0604020202020204" pitchFamily="34" charset="0"/>
                  <a:cs typeface="Arial" panose="020B0604020202020204" pitchFamily="34" charset="0"/>
                </a:rPr>
                <a:t>Office of Infrastructure</a:t>
              </a:r>
            </a:p>
          </p:txBody>
        </p:sp>
      </p:grpSp>
    </p:spTree>
    <p:extLst>
      <p:ext uri="{BB962C8B-B14F-4D97-AF65-F5344CB8AC3E}">
        <p14:creationId xmlns:p14="http://schemas.microsoft.com/office/powerpoint/2010/main" val="3266263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0" y="255134"/>
            <a:ext cx="9601200" cy="1036850"/>
          </a:xfrm>
        </p:spPr>
        <p:txBody>
          <a:bodyPr anchor="b"/>
          <a:lstStyle>
            <a:lvl1pPr>
              <a:defRPr sz="3200"/>
            </a:lvl1pPr>
          </a:lstStyle>
          <a:p>
            <a:r>
              <a:rPr lang="en-US"/>
              <a:t>Click to edit Master title style</a:t>
            </a:r>
          </a:p>
        </p:txBody>
      </p:sp>
      <p:sp>
        <p:nvSpPr>
          <p:cNvPr id="3" name="Picture Placeholder 2" descr="An empty placeholder to add an image. Click on the placeholder and select the image that you wish to add"/>
          <p:cNvSpPr>
            <a:spLocks noGrp="1"/>
          </p:cNvSpPr>
          <p:nvPr>
            <p:ph type="pic" idx="1"/>
          </p:nvPr>
        </p:nvSpPr>
        <p:spPr>
          <a:xfrm>
            <a:off x="4724400" y="1828801"/>
            <a:ext cx="6172200" cy="4343400"/>
          </a:xfrm>
        </p:spPr>
        <p:txBody>
          <a:bodyPr tIns="27432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295400" y="1828800"/>
            <a:ext cx="3017520" cy="4343400"/>
          </a:xfrm>
        </p:spPr>
        <p:txBody>
          <a:bodyPr anchor="ctr">
            <a:normAutofit/>
          </a:bodyPr>
          <a:lstStyle>
            <a:lvl1pPr marL="0" indent="0">
              <a:spcBef>
                <a:spcPts val="1200"/>
              </a:spcBef>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p:cNvSpPr>
            <a:spLocks noGrp="1"/>
          </p:cNvSpPr>
          <p:nvPr>
            <p:ph type="sldNum" sz="quarter" idx="12"/>
          </p:nvPr>
        </p:nvSpPr>
        <p:spPr/>
        <p:txBody>
          <a:bodyPr/>
          <a:lstStyle/>
          <a:p>
            <a:fld id="{A7F8E3F6-DE14-48B2-B2BC-6FABA9630FB8}" type="slidenum">
              <a:rPr lang="en-US" smtClean="0"/>
              <a:t>‹#›</a:t>
            </a:fld>
            <a:endParaRPr lang="en-US"/>
          </a:p>
        </p:txBody>
      </p:sp>
    </p:spTree>
    <p:extLst>
      <p:ext uri="{BB962C8B-B14F-4D97-AF65-F5344CB8AC3E}">
        <p14:creationId xmlns:p14="http://schemas.microsoft.com/office/powerpoint/2010/main" val="1973784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Two Pictures with Captions">
    <p:spTree>
      <p:nvGrpSpPr>
        <p:cNvPr id="1" name=""/>
        <p:cNvGrpSpPr/>
        <p:nvPr/>
      </p:nvGrpSpPr>
      <p:grpSpPr>
        <a:xfrm>
          <a:off x="0" y="0"/>
          <a:ext cx="0" cy="0"/>
          <a:chOff x="0" y="0"/>
          <a:chExt cx="0" cy="0"/>
        </a:xfrm>
      </p:grpSpPr>
      <p:sp>
        <p:nvSpPr>
          <p:cNvPr id="9" name="Rectangle 8"/>
          <p:cNvSpPr/>
          <p:nvPr/>
        </p:nvSpPr>
        <p:spPr bwMode="invGray">
          <a:xfrm>
            <a:off x="1295400" y="5257800"/>
            <a:ext cx="4572000" cy="914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p:cNvSpPr/>
          <p:nvPr/>
        </p:nvSpPr>
        <p:spPr bwMode="invGray">
          <a:xfrm>
            <a:off x="6324599" y="5257800"/>
            <a:ext cx="4572000" cy="914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p:cNvSpPr/>
          <p:nvPr/>
        </p:nvSpPr>
        <p:spPr>
          <a:xfrm>
            <a:off x="1295400" y="5257802"/>
            <a:ext cx="4572000" cy="548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p:cNvSpPr/>
          <p:nvPr/>
        </p:nvSpPr>
        <p:spPr>
          <a:xfrm>
            <a:off x="6324599" y="5257802"/>
            <a:ext cx="4572000" cy="548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1295400" y="255134"/>
            <a:ext cx="9601200" cy="1036850"/>
          </a:xfrm>
        </p:spPr>
        <p:txBody>
          <a:bodyPr anchor="b"/>
          <a:lstStyle>
            <a:lvl1pPr>
              <a:defRPr sz="3200"/>
            </a:lvl1pPr>
          </a:lstStyle>
          <a:p>
            <a:r>
              <a:rPr lang="en-US"/>
              <a:t>Click to edit Master title style</a:t>
            </a:r>
          </a:p>
        </p:txBody>
      </p:sp>
      <p:sp>
        <p:nvSpPr>
          <p:cNvPr id="3" name="Picture Placeholder 2" descr="An empty placeholder to add an image. Click on the placeholder and select the image that you wish to add"/>
          <p:cNvSpPr>
            <a:spLocks noGrp="1"/>
          </p:cNvSpPr>
          <p:nvPr>
            <p:ph type="pic" idx="1"/>
          </p:nvPr>
        </p:nvSpPr>
        <p:spPr>
          <a:xfrm>
            <a:off x="1298448" y="1828803"/>
            <a:ext cx="4572000" cy="3428999"/>
          </a:xfrm>
        </p:spPr>
        <p:txBody>
          <a:bodyPr tIns="27432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bwMode="invGray">
          <a:xfrm>
            <a:off x="1371274" y="5333098"/>
            <a:ext cx="4420252" cy="839102"/>
          </a:xfrm>
        </p:spPr>
        <p:txBody>
          <a:bodyPr anchor="t">
            <a:normAutofit/>
          </a:bodyPr>
          <a:lstStyle>
            <a:lvl1pPr marL="0" indent="0">
              <a:spcBef>
                <a:spcPts val="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Picture Placeholder 2" descr="An empty placeholder to add an image. Click on the placeholder and select the image that you wish to add"/>
          <p:cNvSpPr>
            <a:spLocks noGrp="1"/>
          </p:cNvSpPr>
          <p:nvPr>
            <p:ph type="pic" idx="13"/>
          </p:nvPr>
        </p:nvSpPr>
        <p:spPr>
          <a:xfrm>
            <a:off x="6324600" y="1828803"/>
            <a:ext cx="4572000" cy="3428999"/>
          </a:xfrm>
        </p:spPr>
        <p:txBody>
          <a:bodyPr tIns="27432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3" name="Text Placeholder 3"/>
          <p:cNvSpPr>
            <a:spLocks noGrp="1"/>
          </p:cNvSpPr>
          <p:nvPr>
            <p:ph type="body" sz="half" idx="14"/>
          </p:nvPr>
        </p:nvSpPr>
        <p:spPr bwMode="invGray">
          <a:xfrm>
            <a:off x="6412955" y="5333098"/>
            <a:ext cx="4420252" cy="839102"/>
          </a:xfrm>
        </p:spPr>
        <p:txBody>
          <a:bodyPr anchor="t">
            <a:normAutofit/>
          </a:bodyPr>
          <a:lstStyle>
            <a:lvl1pPr marL="0" indent="0">
              <a:spcBef>
                <a:spcPts val="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p:cNvSpPr>
            <a:spLocks noGrp="1"/>
          </p:cNvSpPr>
          <p:nvPr>
            <p:ph type="sldNum" sz="quarter" idx="12"/>
          </p:nvPr>
        </p:nvSpPr>
        <p:spPr/>
        <p:txBody>
          <a:bodyPr/>
          <a:lstStyle/>
          <a:p>
            <a:fld id="{A7F8E3F6-DE14-48B2-B2BC-6FABA9630FB8}" type="slidenum">
              <a:rPr lang="en-US" smtClean="0"/>
              <a:t>‹#›</a:t>
            </a:fld>
            <a:endParaRPr lang="en-US"/>
          </a:p>
        </p:txBody>
      </p:sp>
    </p:spTree>
    <p:extLst>
      <p:ext uri="{BB962C8B-B14F-4D97-AF65-F5344CB8AC3E}">
        <p14:creationId xmlns:p14="http://schemas.microsoft.com/office/powerpoint/2010/main" val="4180173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A7F8E3F6-DE14-48B2-B2BC-6FABA9630FB8}" type="slidenum">
              <a:rPr lang="en-US" smtClean="0"/>
              <a:t>‹#›</a:t>
            </a:fld>
            <a:endParaRPr lang="en-US"/>
          </a:p>
        </p:txBody>
      </p:sp>
    </p:spTree>
    <p:extLst>
      <p:ext uri="{BB962C8B-B14F-4D97-AF65-F5344CB8AC3E}">
        <p14:creationId xmlns:p14="http://schemas.microsoft.com/office/powerpoint/2010/main" val="3503192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white">
          <a:xfrm rot="5400000">
            <a:off x="7562851" y="2228852"/>
            <a:ext cx="6858000" cy="24003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p:nvSpPr>
        <p:spPr>
          <a:xfrm rot="5400000">
            <a:off x="6331231" y="3387911"/>
            <a:ext cx="6858000" cy="82183"/>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p:cNvSpPr/>
          <p:nvPr/>
        </p:nvSpPr>
        <p:spPr>
          <a:xfrm rot="5400000">
            <a:off x="6251613" y="3387911"/>
            <a:ext cx="6858000" cy="82183"/>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Vertical Title 1"/>
          <p:cNvSpPr>
            <a:spLocks noGrp="1"/>
          </p:cNvSpPr>
          <p:nvPr>
            <p:ph type="title" orient="vert"/>
          </p:nvPr>
        </p:nvSpPr>
        <p:spPr>
          <a:xfrm>
            <a:off x="9871319" y="685800"/>
            <a:ext cx="1033272" cy="5486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400" y="685800"/>
            <a:ext cx="7976755" cy="54864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A7F8E3F6-DE14-48B2-B2BC-6FABA9630FB8}" type="slidenum">
              <a:rPr lang="en-US" smtClean="0"/>
              <a:pPr/>
              <a:t>‹#›</a:t>
            </a:fld>
            <a:endParaRPr lang="en-US" dirty="0"/>
          </a:p>
        </p:txBody>
      </p:sp>
      <p:pic>
        <p:nvPicPr>
          <p:cNvPr id="14" name="Picture 13"/>
          <p:cNvPicPr>
            <a:picLocks noChangeAspect="1"/>
          </p:cNvPicPr>
          <p:nvPr userDrawn="1"/>
        </p:nvPicPr>
        <p:blipFill>
          <a:blip r:embed="rId2"/>
          <a:stretch>
            <a:fillRect/>
          </a:stretch>
        </p:blipFill>
        <p:spPr>
          <a:xfrm>
            <a:off x="4191238" y="2867095"/>
            <a:ext cx="3809524" cy="1123810"/>
          </a:xfrm>
          <a:prstGeom prst="rect">
            <a:avLst/>
          </a:prstGeom>
        </p:spPr>
      </p:pic>
      <p:pic>
        <p:nvPicPr>
          <p:cNvPr id="19" name="Picture 18"/>
          <p:cNvPicPr>
            <a:picLocks noChangeAspect="1"/>
          </p:cNvPicPr>
          <p:nvPr userDrawn="1"/>
        </p:nvPicPr>
        <p:blipFill>
          <a:blip r:embed="rId3"/>
          <a:stretch>
            <a:fillRect/>
          </a:stretch>
        </p:blipFill>
        <p:spPr>
          <a:xfrm>
            <a:off x="1251683" y="6278880"/>
            <a:ext cx="929376" cy="274320"/>
          </a:xfrm>
          <a:prstGeom prst="rect">
            <a:avLst/>
          </a:prstGeom>
        </p:spPr>
      </p:pic>
    </p:spTree>
    <p:extLst>
      <p:ext uri="{BB962C8B-B14F-4D97-AF65-F5344CB8AC3E}">
        <p14:creationId xmlns:p14="http://schemas.microsoft.com/office/powerpoint/2010/main" val="3853561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4 Title Only Layout">
    <p:spTree>
      <p:nvGrpSpPr>
        <p:cNvPr id="1" name=""/>
        <p:cNvGrpSpPr/>
        <p:nvPr/>
      </p:nvGrpSpPr>
      <p:grpSpPr>
        <a:xfrm>
          <a:off x="0" y="0"/>
          <a:ext cx="0" cy="0"/>
          <a:chOff x="0" y="0"/>
          <a:chExt cx="0" cy="0"/>
        </a:xfrm>
      </p:grpSpPr>
      <p:sp>
        <p:nvSpPr>
          <p:cNvPr id="30" name="Title Placeholder 1"/>
          <p:cNvSpPr>
            <a:spLocks noGrp="1"/>
          </p:cNvSpPr>
          <p:nvPr>
            <p:ph type="title"/>
          </p:nvPr>
        </p:nvSpPr>
        <p:spPr>
          <a:xfrm>
            <a:off x="609600" y="274638"/>
            <a:ext cx="9997440" cy="731520"/>
          </a:xfrm>
          <a:prstGeom prst="rect">
            <a:avLst/>
          </a:prstGeom>
        </p:spPr>
        <p:txBody>
          <a:bodyPr rtlCol="0">
            <a:noAutofit/>
          </a:bodyPr>
          <a:lstStyle/>
          <a:p>
            <a:r>
              <a:rPr lang="en-US" dirty="0"/>
              <a:t>Click to edit Master title </a:t>
            </a:r>
            <a:br>
              <a:rPr lang="en-US" dirty="0"/>
            </a:br>
            <a:r>
              <a:rPr lang="en-US" dirty="0"/>
              <a:t>Second line </a:t>
            </a:r>
          </a:p>
        </p:txBody>
      </p:sp>
      <p:sp>
        <p:nvSpPr>
          <p:cNvPr id="3" name="Slide Number Placeholder 5"/>
          <p:cNvSpPr>
            <a:spLocks noGrp="1"/>
          </p:cNvSpPr>
          <p:nvPr>
            <p:ph type="sldNum" sz="quarter" idx="10"/>
            <p:custDataLst>
              <p:tags r:id="rId1"/>
            </p:custDataLst>
          </p:nvPr>
        </p:nvSpPr>
        <p:spPr/>
        <p:txBody>
          <a:bodyPr/>
          <a:lstStyle>
            <a:lvl1pPr>
              <a:defRPr/>
            </a:lvl1pPr>
          </a:lstStyle>
          <a:p>
            <a:fld id="{9AC07FE0-4A5D-4B75-B52A-039B6F3A5C3B}" type="slidenum">
              <a:rPr lang="en-US" altLang="en-US">
                <a:solidFill>
                  <a:srgbClr val="1B587C">
                    <a:shade val="75000"/>
                  </a:srgbClr>
                </a:solidFill>
              </a:rPr>
              <a:pPr/>
              <a:t>‹#›</a:t>
            </a:fld>
            <a:endParaRPr lang="en-US" altLang="en-US" dirty="0">
              <a:solidFill>
                <a:srgbClr val="1B587C">
                  <a:shade val="75000"/>
                </a:srgbClr>
              </a:solidFill>
            </a:endParaRPr>
          </a:p>
        </p:txBody>
      </p:sp>
    </p:spTree>
    <p:extLst>
      <p:ext uri="{BB962C8B-B14F-4D97-AF65-F5344CB8AC3E}">
        <p14:creationId xmlns:p14="http://schemas.microsoft.com/office/powerpoint/2010/main" val="22126457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p:cNvSpPr>
            <a:spLocks noGrp="1"/>
          </p:cNvSpPr>
          <p:nvPr>
            <p:ph type="sldNum" sz="quarter" idx="11"/>
          </p:nvPr>
        </p:nvSpPr>
        <p:spPr/>
        <p:txBody>
          <a:bodyPr/>
          <a:lstStyle/>
          <a:p>
            <a:fld id="{A7F8E3F6-DE14-48B2-B2BC-6FABA9630FB8}" type="slidenum">
              <a:rPr lang="en-US" smtClean="0"/>
              <a:pPr/>
              <a:t>‹#›</a:t>
            </a:fld>
            <a:endParaRPr lang="en-US"/>
          </a:p>
        </p:txBody>
      </p:sp>
    </p:spTree>
    <p:extLst>
      <p:ext uri="{BB962C8B-B14F-4D97-AF65-F5344CB8AC3E}">
        <p14:creationId xmlns:p14="http://schemas.microsoft.com/office/powerpoint/2010/main" val="3946438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with Pictur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srcRect l="10307" t="6383" r="34624"/>
          <a:stretch/>
        </p:blipFill>
        <p:spPr>
          <a:xfrm>
            <a:off x="6768113" y="17075"/>
            <a:ext cx="3188843" cy="3200400"/>
          </a:xfrm>
          <a:prstGeom prst="rect">
            <a:avLst/>
          </a:prstGeom>
        </p:spPr>
      </p:pic>
      <p:pic>
        <p:nvPicPr>
          <p:cNvPr id="9" name="Picture 8"/>
          <p:cNvPicPr>
            <a:picLocks noChangeAspect="1"/>
          </p:cNvPicPr>
          <p:nvPr userDrawn="1"/>
        </p:nvPicPr>
        <p:blipFill rotWithShape="1">
          <a:blip r:embed="rId3"/>
          <a:srcRect l="3397" t="301" r="1444" b="9146"/>
          <a:stretch/>
        </p:blipFill>
        <p:spPr>
          <a:xfrm>
            <a:off x="9521497" y="-14438"/>
            <a:ext cx="2688977" cy="2901536"/>
          </a:xfrm>
          <a:prstGeom prst="rect">
            <a:avLst/>
          </a:prstGeom>
        </p:spPr>
      </p:pic>
      <p:pic>
        <p:nvPicPr>
          <p:cNvPr id="5" name="Picture 4"/>
          <p:cNvPicPr>
            <a:picLocks noChangeAspect="1"/>
          </p:cNvPicPr>
          <p:nvPr userDrawn="1"/>
        </p:nvPicPr>
        <p:blipFill rotWithShape="1">
          <a:blip r:embed="rId4"/>
          <a:srcRect l="10769" r="38517" b="14035"/>
          <a:stretch/>
        </p:blipFill>
        <p:spPr>
          <a:xfrm>
            <a:off x="7212529" y="2827421"/>
            <a:ext cx="5105795" cy="4023360"/>
          </a:xfrm>
          <a:prstGeom prst="rect">
            <a:avLst/>
          </a:prstGeom>
        </p:spPr>
      </p:pic>
      <p:sp>
        <p:nvSpPr>
          <p:cNvPr id="2" name="Title 1"/>
          <p:cNvSpPr>
            <a:spLocks noGrp="1"/>
          </p:cNvSpPr>
          <p:nvPr>
            <p:ph type="ctrTitle"/>
          </p:nvPr>
        </p:nvSpPr>
        <p:spPr>
          <a:xfrm>
            <a:off x="1295401" y="1873584"/>
            <a:ext cx="5120640" cy="2560320"/>
          </a:xfrm>
        </p:spPr>
        <p:txBody>
          <a:bodyPr anchor="b">
            <a:normAutofit/>
          </a:bodyPr>
          <a:lstStyle>
            <a:lvl1pPr algn="l">
              <a:defRPr sz="400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295401" y="4572000"/>
            <a:ext cx="5120640" cy="1600200"/>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Freeform 6"/>
          <p:cNvSpPr>
            <a:spLocks/>
          </p:cNvSpPr>
          <p:nvPr/>
        </p:nvSpPr>
        <p:spPr bwMode="auto">
          <a:xfrm>
            <a:off x="6237169" y="-7219"/>
            <a:ext cx="1950720" cy="6858000"/>
          </a:xfrm>
          <a:custGeom>
            <a:avLst/>
            <a:gdLst/>
            <a:ahLst/>
            <a:cxnLst/>
            <a:rect l="l" t="t" r="r" b="b"/>
            <a:pathLst>
              <a:path w="1254127" h="6858000">
                <a:moveTo>
                  <a:pt x="0" y="0"/>
                </a:moveTo>
                <a:lnTo>
                  <a:pt x="365127" y="0"/>
                </a:lnTo>
                <a:lnTo>
                  <a:pt x="1254127" y="4337050"/>
                </a:lnTo>
                <a:lnTo>
                  <a:pt x="619127" y="6858000"/>
                </a:lnTo>
                <a:lnTo>
                  <a:pt x="257175" y="6858000"/>
                </a:lnTo>
                <a:lnTo>
                  <a:pt x="892175" y="4337050"/>
                </a:lnTo>
                <a:close/>
              </a:path>
            </a:pathLst>
          </a:custGeom>
          <a:solidFill>
            <a:schemeClr val="accent2"/>
          </a:solidFill>
          <a:ln>
            <a:noFill/>
          </a:ln>
          <a:effectLst>
            <a:innerShdw blurRad="63500" dist="50800" dir="10800000">
              <a:prstClr val="black">
                <a:alpha val="50000"/>
              </a:prstClr>
            </a:innerShdw>
          </a:effectLst>
        </p:spPr>
        <p:txBody>
          <a:bodyPr vert="horz" wrap="square" lIns="91440" tIns="45720" rIns="91440" bIns="45720" numCol="1" anchor="t" anchorCtr="0" compatLnSpc="1">
            <a:prstTxWarp prst="textNoShape">
              <a:avLst/>
            </a:prstTxWarp>
          </a:bodyPr>
          <a:lstStyle/>
          <a:p>
            <a:pPr lvl="0"/>
            <a:endParaRPr lang="en-US" sz="1800"/>
          </a:p>
        </p:txBody>
      </p:sp>
      <p:sp>
        <p:nvSpPr>
          <p:cNvPr id="14" name="Freeform 7"/>
          <p:cNvSpPr>
            <a:spLocks/>
          </p:cNvSpPr>
          <p:nvPr userDrawn="1"/>
        </p:nvSpPr>
        <p:spPr bwMode="auto">
          <a:xfrm>
            <a:off x="5835316" y="0"/>
            <a:ext cx="1828800" cy="6858000"/>
          </a:xfrm>
          <a:custGeom>
            <a:avLst/>
            <a:gdLst/>
            <a:ahLst/>
            <a:cxnLst/>
            <a:rect l="l" t="t" r="r" b="b"/>
            <a:pathLst>
              <a:path w="1146174" h="6858000">
                <a:moveTo>
                  <a:pt x="0" y="0"/>
                </a:moveTo>
                <a:lnTo>
                  <a:pt x="253999" y="0"/>
                </a:lnTo>
                <a:lnTo>
                  <a:pt x="1146174" y="4337050"/>
                </a:lnTo>
                <a:lnTo>
                  <a:pt x="511174" y="6858000"/>
                </a:lnTo>
                <a:lnTo>
                  <a:pt x="254000" y="6858000"/>
                </a:lnTo>
                <a:lnTo>
                  <a:pt x="892175" y="4337050"/>
                </a:lnTo>
                <a:close/>
              </a:path>
            </a:pathLst>
          </a:custGeom>
          <a:solidFill>
            <a:schemeClr val="accent1"/>
          </a:solidFill>
          <a:ln>
            <a:noFill/>
          </a:ln>
          <a:effectLst>
            <a:innerShdw blurRad="177800" dist="50800" dir="10800000">
              <a:prstClr val="black">
                <a:alpha val="50000"/>
              </a:prstClr>
            </a:innerShdw>
          </a:effectLst>
        </p:spPr>
        <p:txBody>
          <a:bodyPr vert="horz" wrap="square" lIns="91440" tIns="45720" rIns="91440" bIns="45720" numCol="1" anchor="t" anchorCtr="0" compatLnSpc="1">
            <a:prstTxWarp prst="textNoShape">
              <a:avLst/>
            </a:prstTxWarp>
          </a:bodyPr>
          <a:lstStyle/>
          <a:p>
            <a:pPr lvl="0"/>
            <a:endParaRPr lang="en-US" sz="1800"/>
          </a:p>
        </p:txBody>
      </p:sp>
      <p:grpSp>
        <p:nvGrpSpPr>
          <p:cNvPr id="19" name="Group 18"/>
          <p:cNvGrpSpPr/>
          <p:nvPr userDrawn="1"/>
        </p:nvGrpSpPr>
        <p:grpSpPr>
          <a:xfrm>
            <a:off x="129210" y="207983"/>
            <a:ext cx="3040709" cy="1038780"/>
            <a:chOff x="96907" y="207983"/>
            <a:chExt cx="2280532" cy="1038780"/>
          </a:xfrm>
        </p:grpSpPr>
        <p:pic>
          <p:nvPicPr>
            <p:cNvPr id="16" name="Picture 15"/>
            <p:cNvPicPr>
              <a:picLocks noChangeAspect="1"/>
            </p:cNvPicPr>
            <p:nvPr userDrawn="1"/>
          </p:nvPicPr>
          <p:blipFill>
            <a:blip r:embed="rId5"/>
            <a:stretch>
              <a:fillRect/>
            </a:stretch>
          </p:blipFill>
          <p:spPr>
            <a:xfrm>
              <a:off x="216177" y="207983"/>
              <a:ext cx="1828800" cy="719737"/>
            </a:xfrm>
            <a:prstGeom prst="rect">
              <a:avLst/>
            </a:prstGeom>
          </p:spPr>
        </p:pic>
        <p:sp>
          <p:nvSpPr>
            <p:cNvPr id="18" name="TextBox 17"/>
            <p:cNvSpPr txBox="1"/>
            <p:nvPr userDrawn="1"/>
          </p:nvSpPr>
          <p:spPr>
            <a:xfrm>
              <a:off x="96907" y="938986"/>
              <a:ext cx="2280532" cy="307777"/>
            </a:xfrm>
            <a:prstGeom prst="rect">
              <a:avLst/>
            </a:prstGeom>
            <a:noFill/>
          </p:spPr>
          <p:txBody>
            <a:bodyPr wrap="square" rtlCol="0">
              <a:spAutoFit/>
            </a:bodyPr>
            <a:lstStyle/>
            <a:p>
              <a:r>
                <a:rPr lang="en-US" sz="1400" b="1" dirty="0">
                  <a:solidFill>
                    <a:schemeClr val="tx2"/>
                  </a:solidFill>
                  <a:latin typeface="Arial" panose="020B0604020202020204" pitchFamily="34" charset="0"/>
                  <a:cs typeface="Arial" panose="020B0604020202020204" pitchFamily="34" charset="0"/>
                </a:rPr>
                <a:t>Office of Infrastructure</a:t>
              </a:r>
            </a:p>
          </p:txBody>
        </p:sp>
      </p:grpSp>
    </p:spTree>
    <p:extLst>
      <p:ext uri="{BB962C8B-B14F-4D97-AF65-F5344CB8AC3E}">
        <p14:creationId xmlns:p14="http://schemas.microsoft.com/office/powerpoint/2010/main" val="3428732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5"/>
          <p:cNvSpPr>
            <a:spLocks noChangeArrowheads="1"/>
          </p:cNvSpPr>
          <p:nvPr/>
        </p:nvSpPr>
        <p:spPr bwMode="white">
          <a:xfrm>
            <a:off x="9622368" y="0"/>
            <a:ext cx="2569632" cy="6858000"/>
          </a:xfrm>
          <a:custGeom>
            <a:avLst/>
            <a:gdLst/>
            <a:ahLst/>
            <a:cxnLst/>
            <a:rect l="l" t="t" r="r" b="b"/>
            <a:pathLst>
              <a:path w="1927224" h="6858000">
                <a:moveTo>
                  <a:pt x="0" y="0"/>
                </a:moveTo>
                <a:lnTo>
                  <a:pt x="1927224" y="0"/>
                </a:lnTo>
                <a:lnTo>
                  <a:pt x="1927224" y="6858000"/>
                </a:lnTo>
                <a:lnTo>
                  <a:pt x="254000" y="6858000"/>
                </a:lnTo>
                <a:lnTo>
                  <a:pt x="892175" y="4337050"/>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en-US" sz="1800"/>
          </a:p>
        </p:txBody>
      </p:sp>
      <p:sp>
        <p:nvSpPr>
          <p:cNvPr id="8" name="Freeform 6"/>
          <p:cNvSpPr>
            <a:spLocks/>
          </p:cNvSpPr>
          <p:nvPr/>
        </p:nvSpPr>
        <p:spPr bwMode="auto">
          <a:xfrm>
            <a:off x="9237133" y="0"/>
            <a:ext cx="1672169" cy="6858000"/>
          </a:xfrm>
          <a:custGeom>
            <a:avLst/>
            <a:gdLst/>
            <a:ahLst/>
            <a:cxnLst/>
            <a:rect l="l" t="t" r="r" b="b"/>
            <a:pathLst>
              <a:path w="1254127" h="6858000">
                <a:moveTo>
                  <a:pt x="0" y="0"/>
                </a:moveTo>
                <a:lnTo>
                  <a:pt x="365127" y="0"/>
                </a:lnTo>
                <a:lnTo>
                  <a:pt x="1254127" y="4337050"/>
                </a:lnTo>
                <a:lnTo>
                  <a:pt x="619127" y="6858000"/>
                </a:lnTo>
                <a:lnTo>
                  <a:pt x="257175" y="6858000"/>
                </a:lnTo>
                <a:lnTo>
                  <a:pt x="892175" y="4337050"/>
                </a:lnTo>
                <a:close/>
              </a:path>
            </a:pathLst>
          </a:custGeom>
          <a:solidFill>
            <a:schemeClr val="accent2"/>
          </a:solidFill>
          <a:ln>
            <a:noFill/>
          </a:ln>
          <a:effectLst>
            <a:outerShdw blurRad="101600" dist="50800" algn="l" rotWithShape="0">
              <a:prstClr val="black">
                <a:alpha val="25000"/>
              </a:prstClr>
            </a:outerShdw>
          </a:effectLst>
        </p:spPr>
        <p:txBody>
          <a:bodyPr vert="horz" wrap="square" lIns="91440" tIns="45720" rIns="91440" bIns="45720" numCol="1" anchor="t" anchorCtr="0" compatLnSpc="1">
            <a:prstTxWarp prst="textNoShape">
              <a:avLst/>
            </a:prstTxWarp>
          </a:bodyPr>
          <a:lstStyle/>
          <a:p>
            <a:pPr lvl="0"/>
            <a:endParaRPr lang="en-US" sz="1800"/>
          </a:p>
        </p:txBody>
      </p:sp>
      <p:sp>
        <p:nvSpPr>
          <p:cNvPr id="9" name="Freeform 7"/>
          <p:cNvSpPr>
            <a:spLocks/>
          </p:cNvSpPr>
          <p:nvPr/>
        </p:nvSpPr>
        <p:spPr bwMode="auto">
          <a:xfrm>
            <a:off x="9173633" y="0"/>
            <a:ext cx="1460499" cy="6858000"/>
          </a:xfrm>
          <a:custGeom>
            <a:avLst/>
            <a:gdLst/>
            <a:ahLst/>
            <a:cxnLst/>
            <a:rect l="l" t="t" r="r" b="b"/>
            <a:pathLst>
              <a:path w="1095374" h="6858000">
                <a:moveTo>
                  <a:pt x="0" y="0"/>
                </a:moveTo>
                <a:lnTo>
                  <a:pt x="203199" y="0"/>
                </a:lnTo>
                <a:lnTo>
                  <a:pt x="1095374" y="4337050"/>
                </a:lnTo>
                <a:lnTo>
                  <a:pt x="460374" y="6858000"/>
                </a:lnTo>
                <a:lnTo>
                  <a:pt x="257175" y="6858000"/>
                </a:lnTo>
                <a:lnTo>
                  <a:pt x="892175" y="4337050"/>
                </a:lnTo>
                <a:close/>
              </a:path>
            </a:pathLst>
          </a:custGeom>
          <a:solidFill>
            <a:schemeClr val="accent1"/>
          </a:solidFill>
          <a:ln>
            <a:noFill/>
          </a:ln>
          <a:effectLst>
            <a:outerShdw blurRad="101600" dist="50800" algn="l" rotWithShape="0">
              <a:prstClr val="black">
                <a:alpha val="25000"/>
              </a:prstClr>
            </a:outerShdw>
          </a:effectLst>
        </p:spPr>
        <p:txBody>
          <a:bodyPr vert="horz" wrap="square" lIns="91440" tIns="45720" rIns="91440" bIns="45720" numCol="1" anchor="t" anchorCtr="0" compatLnSpc="1">
            <a:prstTxWarp prst="textNoShape">
              <a:avLst/>
            </a:prstTxWarp>
          </a:bodyPr>
          <a:lstStyle/>
          <a:p>
            <a:pPr lvl="0"/>
            <a:endParaRPr lang="en-US" sz="1800"/>
          </a:p>
        </p:txBody>
      </p:sp>
      <p:sp>
        <p:nvSpPr>
          <p:cNvPr id="10" name="Freeform 7"/>
          <p:cNvSpPr>
            <a:spLocks/>
          </p:cNvSpPr>
          <p:nvPr/>
        </p:nvSpPr>
        <p:spPr bwMode="auto">
          <a:xfrm>
            <a:off x="9173633" y="0"/>
            <a:ext cx="1460499" cy="6858000"/>
          </a:xfrm>
          <a:custGeom>
            <a:avLst/>
            <a:gdLst/>
            <a:ahLst/>
            <a:cxnLst/>
            <a:rect l="l" t="t" r="r" b="b"/>
            <a:pathLst>
              <a:path w="1095374" h="6858000">
                <a:moveTo>
                  <a:pt x="0" y="0"/>
                </a:moveTo>
                <a:lnTo>
                  <a:pt x="203199" y="0"/>
                </a:lnTo>
                <a:lnTo>
                  <a:pt x="1095374" y="4337050"/>
                </a:lnTo>
                <a:lnTo>
                  <a:pt x="460374" y="6858000"/>
                </a:lnTo>
                <a:lnTo>
                  <a:pt x="257175" y="6858000"/>
                </a:lnTo>
                <a:lnTo>
                  <a:pt x="892175" y="4337050"/>
                </a:lnTo>
                <a:close/>
              </a:path>
            </a:pathLst>
          </a:custGeom>
          <a:solidFill>
            <a:schemeClr val="accent1"/>
          </a:solidFill>
          <a:ln>
            <a:noFill/>
          </a:ln>
          <a:effectLst>
            <a:innerShdw blurRad="63500" dist="50800" dir="10800000">
              <a:prstClr val="black">
                <a:alpha val="50000"/>
              </a:prstClr>
            </a:innerShdw>
          </a:effectLst>
        </p:spPr>
        <p:txBody>
          <a:bodyPr vert="horz" wrap="square" lIns="91440" tIns="45720" rIns="91440" bIns="45720" numCol="1" anchor="t" anchorCtr="0" compatLnSpc="1">
            <a:prstTxWarp prst="textNoShape">
              <a:avLst/>
            </a:prstTxWarp>
          </a:bodyPr>
          <a:lstStyle/>
          <a:p>
            <a:pPr lvl="0"/>
            <a:endParaRPr lang="en-US" sz="1800"/>
          </a:p>
        </p:txBody>
      </p:sp>
      <p:sp>
        <p:nvSpPr>
          <p:cNvPr id="2" name="Title 1"/>
          <p:cNvSpPr>
            <a:spLocks noGrp="1"/>
          </p:cNvSpPr>
          <p:nvPr>
            <p:ph type="title"/>
          </p:nvPr>
        </p:nvSpPr>
        <p:spPr>
          <a:xfrm>
            <a:off x="1295399" y="2914650"/>
            <a:ext cx="8046720" cy="1557338"/>
          </a:xfrm>
        </p:spPr>
        <p:txBody>
          <a:bodyPr anchor="b">
            <a:normAutofit/>
          </a:bodyPr>
          <a:lstStyle>
            <a:lvl1pPr>
              <a:defRPr sz="320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1295398" y="4589465"/>
            <a:ext cx="8046719" cy="1011237"/>
          </a:xfrm>
        </p:spPr>
        <p:txBody>
          <a:bodyPr/>
          <a:lstStyle>
            <a:lvl1pPr marL="0" indent="0">
              <a:spcBef>
                <a:spcPts val="1200"/>
              </a:spcBef>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grpSp>
        <p:nvGrpSpPr>
          <p:cNvPr id="11" name="Group 10"/>
          <p:cNvGrpSpPr/>
          <p:nvPr userDrawn="1"/>
        </p:nvGrpSpPr>
        <p:grpSpPr>
          <a:xfrm>
            <a:off x="129210" y="207983"/>
            <a:ext cx="3040709" cy="1038780"/>
            <a:chOff x="96907" y="207983"/>
            <a:chExt cx="2280532" cy="1038780"/>
          </a:xfrm>
        </p:grpSpPr>
        <p:pic>
          <p:nvPicPr>
            <p:cNvPr id="12" name="Picture 11"/>
            <p:cNvPicPr>
              <a:picLocks noChangeAspect="1"/>
            </p:cNvPicPr>
            <p:nvPr userDrawn="1"/>
          </p:nvPicPr>
          <p:blipFill>
            <a:blip r:embed="rId2"/>
            <a:stretch>
              <a:fillRect/>
            </a:stretch>
          </p:blipFill>
          <p:spPr>
            <a:xfrm>
              <a:off x="216177" y="207983"/>
              <a:ext cx="1828800" cy="719737"/>
            </a:xfrm>
            <a:prstGeom prst="rect">
              <a:avLst/>
            </a:prstGeom>
          </p:spPr>
        </p:pic>
        <p:sp>
          <p:nvSpPr>
            <p:cNvPr id="13" name="TextBox 12"/>
            <p:cNvSpPr txBox="1"/>
            <p:nvPr userDrawn="1"/>
          </p:nvSpPr>
          <p:spPr>
            <a:xfrm>
              <a:off x="96907" y="938986"/>
              <a:ext cx="2280532" cy="307777"/>
            </a:xfrm>
            <a:prstGeom prst="rect">
              <a:avLst/>
            </a:prstGeom>
            <a:noFill/>
          </p:spPr>
          <p:txBody>
            <a:bodyPr wrap="square" rtlCol="0">
              <a:spAutoFit/>
            </a:bodyPr>
            <a:lstStyle/>
            <a:p>
              <a:r>
                <a:rPr lang="en-US" sz="1400" b="1" dirty="0">
                  <a:solidFill>
                    <a:schemeClr val="tx2"/>
                  </a:solidFill>
                  <a:latin typeface="Arial" panose="020B0604020202020204" pitchFamily="34" charset="0"/>
                  <a:cs typeface="Arial" panose="020B0604020202020204" pitchFamily="34" charset="0"/>
                </a:rPr>
                <a:t>Office of Infrastructure</a:t>
              </a:r>
            </a:p>
          </p:txBody>
        </p:sp>
      </p:grpSp>
    </p:spTree>
    <p:extLst>
      <p:ext uri="{BB962C8B-B14F-4D97-AF65-F5344CB8AC3E}">
        <p14:creationId xmlns:p14="http://schemas.microsoft.com/office/powerpoint/2010/main" val="3311091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24600" y="1828801"/>
            <a:ext cx="4572000" cy="43434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A7F8E3F6-DE14-48B2-B2BC-6FABA9630FB8}" type="slidenum">
              <a:rPr lang="en-US" smtClean="0"/>
              <a:t>‹#›</a:t>
            </a:fld>
            <a:endParaRPr lang="en-US" dirty="0"/>
          </a:p>
        </p:txBody>
      </p:sp>
    </p:spTree>
    <p:extLst>
      <p:ext uri="{BB962C8B-B14F-4D97-AF65-F5344CB8AC3E}">
        <p14:creationId xmlns:p14="http://schemas.microsoft.com/office/powerpoint/2010/main" val="1700672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95400" y="255134"/>
            <a:ext cx="9601200" cy="1036850"/>
          </a:xfrm>
        </p:spPr>
        <p:txBody>
          <a:bodyPr/>
          <a:lstStyle/>
          <a:p>
            <a:r>
              <a:rPr lang="en-US"/>
              <a:t>Click to edit Master title style</a:t>
            </a:r>
          </a:p>
        </p:txBody>
      </p:sp>
      <p:sp>
        <p:nvSpPr>
          <p:cNvPr id="3" name="Text Placeholder 2"/>
          <p:cNvSpPr>
            <a:spLocks noGrp="1"/>
          </p:cNvSpPr>
          <p:nvPr>
            <p:ph type="body" idx="1"/>
          </p:nvPr>
        </p:nvSpPr>
        <p:spPr>
          <a:xfrm>
            <a:off x="1295400" y="1828800"/>
            <a:ext cx="4572000" cy="850392"/>
          </a:xfrm>
        </p:spPr>
        <p:txBody>
          <a:bodyPr anchor="ctr">
            <a:normAutofit/>
          </a:bodyPr>
          <a:lstStyle>
            <a:lvl1pPr marL="0" indent="0">
              <a:buNone/>
              <a:defRPr sz="2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95400" y="2705100"/>
            <a:ext cx="4572000" cy="34671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24600" y="1828802"/>
            <a:ext cx="4572000" cy="847725"/>
          </a:xfrm>
        </p:spPr>
        <p:txBody>
          <a:bodyPr anchor="ctr">
            <a:normAutofit/>
          </a:bodyPr>
          <a:lstStyle>
            <a:lvl1pPr marL="0" indent="0">
              <a:buNone/>
              <a:defRPr sz="2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324600" y="2705100"/>
            <a:ext cx="4572000" cy="34671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A7F8E3F6-DE14-48B2-B2BC-6FABA9630FB8}" type="slidenum">
              <a:rPr lang="en-US" smtClean="0"/>
              <a:t>‹#›</a:t>
            </a:fld>
            <a:endParaRPr lang="en-US"/>
          </a:p>
        </p:txBody>
      </p:sp>
    </p:spTree>
    <p:extLst>
      <p:ext uri="{BB962C8B-B14F-4D97-AF65-F5344CB8AC3E}">
        <p14:creationId xmlns:p14="http://schemas.microsoft.com/office/powerpoint/2010/main" val="3142606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A7F8E3F6-DE14-48B2-B2BC-6FABA9630FB8}" type="slidenum">
              <a:rPr lang="en-US" smtClean="0"/>
              <a:t>‹#›</a:t>
            </a:fld>
            <a:endParaRPr lang="en-US"/>
          </a:p>
        </p:txBody>
      </p:sp>
    </p:spTree>
    <p:extLst>
      <p:ext uri="{BB962C8B-B14F-4D97-AF65-F5344CB8AC3E}">
        <p14:creationId xmlns:p14="http://schemas.microsoft.com/office/powerpoint/2010/main" val="2019212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7F8E3F6-DE14-48B2-B2BC-6FABA9630FB8}" type="slidenum">
              <a:rPr lang="en-US" smtClean="0"/>
              <a:t>‹#›</a:t>
            </a:fld>
            <a:endParaRPr lang="en-US"/>
          </a:p>
        </p:txBody>
      </p:sp>
    </p:spTree>
    <p:extLst>
      <p:ext uri="{BB962C8B-B14F-4D97-AF65-F5344CB8AC3E}">
        <p14:creationId xmlns:p14="http://schemas.microsoft.com/office/powerpoint/2010/main" val="1993765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4728209" y="1828800"/>
            <a:ext cx="6126480" cy="4343400"/>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5400" y="1828800"/>
            <a:ext cx="3017520" cy="4343400"/>
          </a:xfrm>
        </p:spPr>
        <p:txBody>
          <a:bodyPr anchor="ctr">
            <a:normAutofit/>
          </a:bodyPr>
          <a:lstStyle>
            <a:lvl1pPr marL="0" indent="0">
              <a:spcBef>
                <a:spcPts val="1200"/>
              </a:spcBef>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p:cNvSpPr>
            <a:spLocks noGrp="1"/>
          </p:cNvSpPr>
          <p:nvPr>
            <p:ph type="sldNum" sz="quarter" idx="12"/>
          </p:nvPr>
        </p:nvSpPr>
        <p:spPr/>
        <p:txBody>
          <a:bodyPr/>
          <a:lstStyle/>
          <a:p>
            <a:fld id="{A7F8E3F6-DE14-48B2-B2BC-6FABA9630FB8}" type="slidenum">
              <a:rPr lang="en-US" smtClean="0"/>
              <a:t>‹#›</a:t>
            </a:fld>
            <a:endParaRPr lang="en-US"/>
          </a:p>
        </p:txBody>
      </p:sp>
    </p:spTree>
    <p:extLst>
      <p:ext uri="{BB962C8B-B14F-4D97-AF65-F5344CB8AC3E}">
        <p14:creationId xmlns:p14="http://schemas.microsoft.com/office/powerpoint/2010/main" val="2495261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bwMode="white">
          <a:xfrm>
            <a:off x="0" y="0"/>
            <a:ext cx="12192000" cy="1371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userDrawn="1"/>
        </p:nvSpPr>
        <p:spPr>
          <a:xfrm>
            <a:off x="0" y="1371602"/>
            <a:ext cx="12192000" cy="82183"/>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p:cNvSpPr/>
          <p:nvPr userDrawn="1"/>
        </p:nvSpPr>
        <p:spPr>
          <a:xfrm>
            <a:off x="0" y="1443008"/>
            <a:ext cx="12192000" cy="82183"/>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1295400" y="255134"/>
            <a:ext cx="9601200" cy="103685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295400" y="1828800"/>
            <a:ext cx="9601200" cy="43434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9525000" y="6374999"/>
            <a:ext cx="1371600" cy="274320"/>
          </a:xfrm>
          <a:prstGeom prst="rect">
            <a:avLst/>
          </a:prstGeom>
        </p:spPr>
        <p:txBody>
          <a:bodyPr vert="horz" lIns="91440" tIns="45720" rIns="91440" bIns="45720" rtlCol="0" anchor="ctr"/>
          <a:lstStyle>
            <a:lvl1pPr algn="r">
              <a:defRPr sz="1100">
                <a:solidFill>
                  <a:schemeClr val="tx1"/>
                </a:solidFill>
              </a:defRPr>
            </a:lvl1pPr>
          </a:lstStyle>
          <a:p>
            <a:fld id="{A7F8E3F6-DE14-48B2-B2BC-6FABA9630FB8}" type="slidenum">
              <a:rPr lang="en-US" smtClean="0"/>
              <a:pPr/>
              <a:t>‹#›</a:t>
            </a:fld>
            <a:endParaRPr lang="en-US"/>
          </a:p>
        </p:txBody>
      </p:sp>
      <p:pic>
        <p:nvPicPr>
          <p:cNvPr id="16" name="Picture 15"/>
          <p:cNvPicPr>
            <a:picLocks noChangeAspect="1"/>
          </p:cNvPicPr>
          <p:nvPr userDrawn="1"/>
        </p:nvPicPr>
        <p:blipFill>
          <a:blip r:embed="rId16"/>
          <a:stretch>
            <a:fillRect/>
          </a:stretch>
        </p:blipFill>
        <p:spPr>
          <a:xfrm>
            <a:off x="1214121" y="6278880"/>
            <a:ext cx="919777" cy="274320"/>
          </a:xfrm>
          <a:prstGeom prst="rect">
            <a:avLst/>
          </a:prstGeom>
        </p:spPr>
      </p:pic>
    </p:spTree>
    <p:extLst>
      <p:ext uri="{BB962C8B-B14F-4D97-AF65-F5344CB8AC3E}">
        <p14:creationId xmlns:p14="http://schemas.microsoft.com/office/powerpoint/2010/main" val="533294234"/>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 id="2147483796" r:id="rId12"/>
    <p:sldLayoutId id="2147483797" r:id="rId13"/>
    <p:sldLayoutId id="2147483799"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3200" kern="1200">
          <a:solidFill>
            <a:schemeClr val="bg1"/>
          </a:solidFill>
          <a:latin typeface="+mj-lt"/>
          <a:ea typeface="+mj-ea"/>
          <a:cs typeface="+mj-cs"/>
        </a:defRPr>
      </a:lvl1pPr>
    </p:titleStyle>
    <p:bodyStyle>
      <a:lvl1pPr marL="274320" indent="-27432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mn-lt"/>
          <a:ea typeface="+mn-ea"/>
          <a:cs typeface="+mn-cs"/>
        </a:defRPr>
      </a:lvl1pPr>
      <a:lvl2pPr marL="54864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2pPr>
      <a:lvl3pPr marL="822960" indent="-228600" algn="l" defTabSz="914400" rtl="0" eaLnBrk="1" latinLnBrk="0" hangingPunct="1">
        <a:lnSpc>
          <a:spcPct val="90000"/>
        </a:lnSpc>
        <a:spcBef>
          <a:spcPts val="800"/>
        </a:spcBef>
        <a:buFont typeface="Arial" panose="020B0604020202020204" pitchFamily="34" charset="0"/>
        <a:buChar char="•"/>
        <a:defRPr sz="1800" kern="1200">
          <a:solidFill>
            <a:schemeClr val="tx1"/>
          </a:solidFill>
          <a:latin typeface="+mn-lt"/>
          <a:ea typeface="+mn-ea"/>
          <a:cs typeface="+mn-cs"/>
        </a:defRPr>
      </a:lvl3pPr>
      <a:lvl4pPr marL="1097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5pPr>
      <a:lvl6pPr marL="15544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6pPr>
      <a:lvl7pPr marL="17830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7pPr>
      <a:lvl8pPr marL="20116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8pPr>
      <a:lvl9pPr marL="2240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4128">
          <p15:clr>
            <a:srgbClr val="F26B43"/>
          </p15:clr>
        </p15:guide>
        <p15:guide id="7"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chart" Target="../charts/chart3.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4.xml"/><Relationship Id="rId1" Type="http://schemas.openxmlformats.org/officeDocument/2006/relationships/tags" Target="../tags/tag2.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2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g"/><Relationship Id="rId4" Type="http://schemas.openxmlformats.org/officeDocument/2006/relationships/image" Target="../media/image23.jp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724400"/>
            <a:ext cx="4415790" cy="1600200"/>
          </a:xfrm>
        </p:spPr>
        <p:txBody>
          <a:bodyPr>
            <a:normAutofit/>
          </a:bodyPr>
          <a:lstStyle/>
          <a:p>
            <a:pPr algn="ctr">
              <a:lnSpc>
                <a:spcPct val="100000"/>
              </a:lnSpc>
              <a:spcBef>
                <a:spcPts val="600"/>
              </a:spcBef>
            </a:pPr>
            <a:r>
              <a:rPr lang="en-US" dirty="0"/>
              <a:t>Tom Everett</a:t>
            </a:r>
          </a:p>
          <a:p>
            <a:pPr algn="ctr">
              <a:lnSpc>
                <a:spcPct val="100000"/>
              </a:lnSpc>
              <a:spcBef>
                <a:spcPts val="600"/>
              </a:spcBef>
            </a:pPr>
            <a:r>
              <a:rPr lang="en-US" dirty="0"/>
              <a:t>Associate Administrator</a:t>
            </a:r>
          </a:p>
          <a:p>
            <a:pPr algn="ctr">
              <a:lnSpc>
                <a:spcPct val="100000"/>
              </a:lnSpc>
              <a:spcBef>
                <a:spcPts val="600"/>
              </a:spcBef>
            </a:pPr>
            <a:r>
              <a:rPr lang="en-US" dirty="0"/>
              <a:t>FHWA Office of Infrastructure</a:t>
            </a:r>
          </a:p>
        </p:txBody>
      </p:sp>
      <p:sp>
        <p:nvSpPr>
          <p:cNvPr id="4" name="Title 1">
            <a:extLst>
              <a:ext uri="{FF2B5EF4-FFF2-40B4-BE49-F238E27FC236}">
                <a16:creationId xmlns:a16="http://schemas.microsoft.com/office/drawing/2014/main" id="{F4D0E373-9A33-40FA-90EA-C75D244A93C0}"/>
              </a:ext>
            </a:extLst>
          </p:cNvPr>
          <p:cNvSpPr txBox="1">
            <a:spLocks/>
          </p:cNvSpPr>
          <p:nvPr/>
        </p:nvSpPr>
        <p:spPr>
          <a:xfrm>
            <a:off x="1129312" y="1371600"/>
            <a:ext cx="4686300" cy="22098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pPr algn="ctr"/>
            <a:r>
              <a:rPr lang="en-US" dirty="0">
                <a:solidFill>
                  <a:srgbClr val="595959"/>
                </a:solidFill>
                <a:latin typeface="Franklin Gothic Medium" panose="020B0603020102020204"/>
              </a:rPr>
              <a:t>An FHWA Update</a:t>
            </a:r>
          </a:p>
        </p:txBody>
      </p:sp>
      <p:sp>
        <p:nvSpPr>
          <p:cNvPr id="2" name="TextBox 1">
            <a:extLst>
              <a:ext uri="{FF2B5EF4-FFF2-40B4-BE49-F238E27FC236}">
                <a16:creationId xmlns:a16="http://schemas.microsoft.com/office/drawing/2014/main" id="{7F699718-CF94-42F4-AA5D-27F65845D08F}"/>
              </a:ext>
            </a:extLst>
          </p:cNvPr>
          <p:cNvSpPr txBox="1"/>
          <p:nvPr/>
        </p:nvSpPr>
        <p:spPr>
          <a:xfrm>
            <a:off x="990600" y="3962400"/>
            <a:ext cx="5029200" cy="369332"/>
          </a:xfrm>
          <a:prstGeom prst="rect">
            <a:avLst/>
          </a:prstGeom>
          <a:noFill/>
        </p:spPr>
        <p:txBody>
          <a:bodyPr wrap="square" rtlCol="0">
            <a:spAutoFit/>
          </a:bodyPr>
          <a:lstStyle/>
          <a:p>
            <a:pPr algn="ctr"/>
            <a:r>
              <a:rPr lang="en-US" b="1" dirty="0"/>
              <a:t>AMOTIA 10</a:t>
            </a:r>
            <a:r>
              <a:rPr lang="en-US" b="1" baseline="30000" dirty="0"/>
              <a:t>th</a:t>
            </a:r>
            <a:r>
              <a:rPr lang="en-US" b="1" dirty="0"/>
              <a:t> Annual Conference</a:t>
            </a:r>
          </a:p>
        </p:txBody>
      </p:sp>
      <p:sp>
        <p:nvSpPr>
          <p:cNvPr id="5" name="TextBox 4">
            <a:extLst>
              <a:ext uri="{FF2B5EF4-FFF2-40B4-BE49-F238E27FC236}">
                <a16:creationId xmlns:a16="http://schemas.microsoft.com/office/drawing/2014/main" id="{2E4FB9A8-1542-440C-98CA-BE8D6C83D487}"/>
              </a:ext>
            </a:extLst>
          </p:cNvPr>
          <p:cNvSpPr txBox="1"/>
          <p:nvPr/>
        </p:nvSpPr>
        <p:spPr>
          <a:xfrm>
            <a:off x="304800" y="6553200"/>
            <a:ext cx="2057400" cy="369332"/>
          </a:xfrm>
          <a:prstGeom prst="rect">
            <a:avLst/>
          </a:prstGeom>
          <a:noFill/>
        </p:spPr>
        <p:txBody>
          <a:bodyPr wrap="square" rtlCol="0">
            <a:spAutoFit/>
          </a:bodyPr>
          <a:lstStyle/>
          <a:p>
            <a:r>
              <a:rPr lang="en-US" dirty="0"/>
              <a:t>October 2, 2018</a:t>
            </a:r>
          </a:p>
        </p:txBody>
      </p:sp>
    </p:spTree>
    <p:extLst>
      <p:ext uri="{BB962C8B-B14F-4D97-AF65-F5344CB8AC3E}">
        <p14:creationId xmlns:p14="http://schemas.microsoft.com/office/powerpoint/2010/main" val="1380595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b="1" dirty="0">
                <a:latin typeface="Arial" panose="020B0604020202020204" pitchFamily="34" charset="0"/>
                <a:cs typeface="Arial" panose="020B0604020202020204" pitchFamily="34" charset="0"/>
              </a:rPr>
              <a:t>~25% of U.S. Road Miles Are Eligible for Federal Assistance</a:t>
            </a:r>
          </a:p>
        </p:txBody>
      </p:sp>
      <p:graphicFrame>
        <p:nvGraphicFramePr>
          <p:cNvPr id="3" name="Content Placeholder 9"/>
          <p:cNvGraphicFramePr>
            <a:graphicFrameLocks/>
          </p:cNvGraphicFramePr>
          <p:nvPr>
            <p:extLst>
              <p:ext uri="{D42A27DB-BD31-4B8C-83A1-F6EECF244321}">
                <p14:modId xmlns:p14="http://schemas.microsoft.com/office/powerpoint/2010/main" val="3573531679"/>
              </p:ext>
            </p:extLst>
          </p:nvPr>
        </p:nvGraphicFramePr>
        <p:xfrm>
          <a:off x="1752601" y="1904756"/>
          <a:ext cx="4495799" cy="4572244"/>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 Box 11"/>
          <p:cNvSpPr txBox="1">
            <a:spLocks noChangeArrowheads="1"/>
          </p:cNvSpPr>
          <p:nvPr/>
        </p:nvSpPr>
        <p:spPr bwMode="auto">
          <a:xfrm>
            <a:off x="4698921" y="4092098"/>
            <a:ext cx="1712144" cy="1077218"/>
          </a:xfrm>
          <a:prstGeom prst="rect">
            <a:avLst/>
          </a:prstGeom>
          <a:noFill/>
          <a:ln w="9525">
            <a:noFill/>
            <a:miter lim="800000"/>
            <a:headEnd/>
            <a:tailEnd/>
          </a:ln>
        </p:spPr>
        <p:txBody>
          <a:bodyPr wrap="square">
            <a:spAutoFit/>
          </a:bodyPr>
          <a:lstStyle/>
          <a:p>
            <a:pPr algn="ctr">
              <a:spcBef>
                <a:spcPct val="50000"/>
              </a:spcBef>
              <a:defRPr/>
            </a:pPr>
            <a:r>
              <a:rPr lang="en-US" sz="1600" dirty="0">
                <a:solidFill>
                  <a:schemeClr val="bg1"/>
                </a:solidFill>
              </a:rPr>
              <a:t>Other</a:t>
            </a:r>
            <a:br>
              <a:rPr lang="en-US" sz="1600" dirty="0">
                <a:solidFill>
                  <a:schemeClr val="bg1"/>
                </a:solidFill>
              </a:rPr>
            </a:br>
            <a:r>
              <a:rPr lang="en-US" sz="1600" dirty="0">
                <a:solidFill>
                  <a:schemeClr val="bg1"/>
                </a:solidFill>
              </a:rPr>
              <a:t>Federal-aid</a:t>
            </a:r>
            <a:br>
              <a:rPr lang="en-US" sz="1600" dirty="0">
                <a:solidFill>
                  <a:schemeClr val="bg1"/>
                </a:solidFill>
              </a:rPr>
            </a:br>
            <a:r>
              <a:rPr lang="en-US" sz="1600" dirty="0">
                <a:solidFill>
                  <a:schemeClr val="bg1"/>
                </a:solidFill>
              </a:rPr>
              <a:t>highways</a:t>
            </a:r>
            <a:br>
              <a:rPr lang="en-US" sz="1600" dirty="0">
                <a:solidFill>
                  <a:schemeClr val="bg1"/>
                </a:solidFill>
              </a:rPr>
            </a:br>
            <a:r>
              <a:rPr lang="en-US" sz="1600" dirty="0">
                <a:solidFill>
                  <a:schemeClr val="bg1"/>
                </a:solidFill>
              </a:rPr>
              <a:t>(19%)</a:t>
            </a:r>
          </a:p>
        </p:txBody>
      </p:sp>
      <p:sp>
        <p:nvSpPr>
          <p:cNvPr id="5" name="Text Box 8"/>
          <p:cNvSpPr txBox="1">
            <a:spLocks noChangeArrowheads="1"/>
          </p:cNvSpPr>
          <p:nvPr/>
        </p:nvSpPr>
        <p:spPr bwMode="auto">
          <a:xfrm>
            <a:off x="5139967" y="2493688"/>
            <a:ext cx="3888092" cy="338554"/>
          </a:xfrm>
          <a:prstGeom prst="rect">
            <a:avLst/>
          </a:prstGeom>
          <a:noFill/>
          <a:ln w="9525">
            <a:noFill/>
            <a:miter lim="800000"/>
            <a:headEnd/>
            <a:tailEnd/>
          </a:ln>
        </p:spPr>
        <p:txBody>
          <a:bodyPr wrap="square">
            <a:spAutoFit/>
          </a:bodyPr>
          <a:lstStyle/>
          <a:p>
            <a:pPr algn="ctr">
              <a:spcBef>
                <a:spcPct val="50000"/>
              </a:spcBef>
              <a:defRPr/>
            </a:pPr>
            <a:r>
              <a:rPr lang="en-US" sz="1600" dirty="0"/>
              <a:t>Interstate  (subset of NHS) (1.0%) </a:t>
            </a:r>
          </a:p>
        </p:txBody>
      </p:sp>
      <p:sp>
        <p:nvSpPr>
          <p:cNvPr id="6" name="Text Box 11"/>
          <p:cNvSpPr txBox="1">
            <a:spLocks noChangeArrowheads="1"/>
          </p:cNvSpPr>
          <p:nvPr/>
        </p:nvSpPr>
        <p:spPr bwMode="auto">
          <a:xfrm>
            <a:off x="5471474" y="3010917"/>
            <a:ext cx="5029200" cy="338554"/>
          </a:xfrm>
          <a:prstGeom prst="rect">
            <a:avLst/>
          </a:prstGeom>
          <a:noFill/>
          <a:ln w="9525">
            <a:noFill/>
            <a:miter lim="800000"/>
            <a:headEnd/>
            <a:tailEnd/>
          </a:ln>
        </p:spPr>
        <p:txBody>
          <a:bodyPr wrap="square">
            <a:spAutoFit/>
          </a:bodyPr>
          <a:lstStyle/>
          <a:p>
            <a:pPr algn="ctr">
              <a:spcBef>
                <a:spcPct val="50000"/>
              </a:spcBef>
              <a:defRPr/>
            </a:pPr>
            <a:r>
              <a:rPr lang="en-US" sz="1600" dirty="0"/>
              <a:t>Other National Highway System (NHS) (4.0%)</a:t>
            </a:r>
          </a:p>
        </p:txBody>
      </p:sp>
      <p:sp>
        <p:nvSpPr>
          <p:cNvPr id="7" name="Text Box 7"/>
          <p:cNvSpPr txBox="1">
            <a:spLocks noChangeArrowheads="1"/>
          </p:cNvSpPr>
          <p:nvPr/>
        </p:nvSpPr>
        <p:spPr bwMode="auto">
          <a:xfrm>
            <a:off x="2170167" y="3610674"/>
            <a:ext cx="1502868" cy="1077218"/>
          </a:xfrm>
          <a:prstGeom prst="rect">
            <a:avLst/>
          </a:prstGeom>
          <a:noFill/>
          <a:ln w="9525">
            <a:noFill/>
            <a:miter lim="800000"/>
            <a:headEnd/>
            <a:tailEnd/>
          </a:ln>
        </p:spPr>
        <p:txBody>
          <a:bodyPr wrap="square">
            <a:spAutoFit/>
          </a:bodyPr>
          <a:lstStyle/>
          <a:p>
            <a:pPr algn="ctr">
              <a:spcBef>
                <a:spcPct val="50000"/>
              </a:spcBef>
              <a:defRPr/>
            </a:pPr>
            <a:r>
              <a:rPr lang="en-US" sz="1600" dirty="0"/>
              <a:t>Other</a:t>
            </a:r>
            <a:br>
              <a:rPr lang="en-US" sz="1600" dirty="0"/>
            </a:br>
            <a:r>
              <a:rPr lang="en-US" sz="1600" dirty="0"/>
              <a:t>public</a:t>
            </a:r>
            <a:br>
              <a:rPr lang="en-US" sz="1600" dirty="0"/>
            </a:br>
            <a:r>
              <a:rPr lang="en-US" sz="1600" dirty="0"/>
              <a:t>roads</a:t>
            </a:r>
            <a:br>
              <a:rPr lang="en-US" sz="1600" dirty="0"/>
            </a:br>
            <a:r>
              <a:rPr lang="en-US" sz="1600" dirty="0"/>
              <a:t>(76%)</a:t>
            </a:r>
          </a:p>
        </p:txBody>
      </p:sp>
      <p:sp>
        <p:nvSpPr>
          <p:cNvPr id="8" name="Rectangle 7"/>
          <p:cNvSpPr/>
          <p:nvPr/>
        </p:nvSpPr>
        <p:spPr>
          <a:xfrm>
            <a:off x="9115277" y="4349592"/>
            <a:ext cx="646113" cy="409575"/>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Text Box 8"/>
          <p:cNvSpPr txBox="1">
            <a:spLocks noChangeArrowheads="1"/>
          </p:cNvSpPr>
          <p:nvPr/>
        </p:nvSpPr>
        <p:spPr bwMode="auto">
          <a:xfrm>
            <a:off x="6622188" y="4254917"/>
            <a:ext cx="2438865" cy="584775"/>
          </a:xfrm>
          <a:prstGeom prst="rect">
            <a:avLst/>
          </a:prstGeom>
          <a:noFill/>
          <a:ln w="9525">
            <a:noFill/>
            <a:miter lim="800000"/>
            <a:headEnd/>
            <a:tailEnd/>
          </a:ln>
        </p:spPr>
        <p:txBody>
          <a:bodyPr wrap="square">
            <a:spAutoFit/>
          </a:bodyPr>
          <a:lstStyle/>
          <a:p>
            <a:pPr algn="r">
              <a:spcBef>
                <a:spcPct val="50000"/>
              </a:spcBef>
            </a:pPr>
            <a:r>
              <a:rPr lang="en-US" altLang="en-US" sz="1600" dirty="0"/>
              <a:t>“</a:t>
            </a:r>
            <a:r>
              <a:rPr lang="en-US" sz="1600" dirty="0"/>
              <a:t>Federal-aid highways</a:t>
            </a:r>
            <a:r>
              <a:rPr lang="en-US" altLang="en-US" sz="1600" dirty="0"/>
              <a:t>”;</a:t>
            </a:r>
            <a:br>
              <a:rPr lang="en-US" altLang="en-US" sz="1600" dirty="0"/>
            </a:br>
            <a:r>
              <a:rPr lang="en-US" altLang="en-US" sz="1600" dirty="0"/>
              <a:t>generally eligible</a:t>
            </a:r>
            <a:endParaRPr lang="en-US" sz="1600" dirty="0"/>
          </a:p>
        </p:txBody>
      </p:sp>
      <p:sp>
        <p:nvSpPr>
          <p:cNvPr id="10" name="Text Box 8"/>
          <p:cNvSpPr txBox="1">
            <a:spLocks noChangeArrowheads="1"/>
          </p:cNvSpPr>
          <p:nvPr/>
        </p:nvSpPr>
        <p:spPr bwMode="auto">
          <a:xfrm>
            <a:off x="6465289" y="4958605"/>
            <a:ext cx="2664098" cy="830997"/>
          </a:xfrm>
          <a:prstGeom prst="rect">
            <a:avLst/>
          </a:prstGeom>
          <a:noFill/>
          <a:ln w="9525">
            <a:noFill/>
            <a:miter lim="800000"/>
            <a:headEnd/>
            <a:tailEnd/>
          </a:ln>
        </p:spPr>
        <p:txBody>
          <a:bodyPr wrap="square">
            <a:spAutoFit/>
          </a:bodyPr>
          <a:lstStyle/>
          <a:p>
            <a:pPr algn="r">
              <a:spcBef>
                <a:spcPct val="50000"/>
              </a:spcBef>
              <a:defRPr/>
            </a:pPr>
            <a:r>
              <a:rPr lang="en-US" sz="1600" dirty="0"/>
              <a:t>Generally ineligible</a:t>
            </a:r>
            <a:br>
              <a:rPr lang="en-US" sz="1600" dirty="0"/>
            </a:br>
            <a:r>
              <a:rPr lang="en-US" sz="1600" dirty="0"/>
              <a:t>(exceptions for bridges</a:t>
            </a:r>
            <a:br>
              <a:rPr lang="en-US" sz="1600" dirty="0"/>
            </a:br>
            <a:r>
              <a:rPr lang="en-US" sz="1600" dirty="0"/>
              <a:t>and safety projects)</a:t>
            </a:r>
          </a:p>
        </p:txBody>
      </p:sp>
      <p:sp>
        <p:nvSpPr>
          <p:cNvPr id="11" name="Rectangle 10"/>
          <p:cNvSpPr/>
          <p:nvPr/>
        </p:nvSpPr>
        <p:spPr>
          <a:xfrm>
            <a:off x="9115276" y="5169317"/>
            <a:ext cx="647700" cy="409575"/>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extLst>
      <p:ext uri="{BB962C8B-B14F-4D97-AF65-F5344CB8AC3E}">
        <p14:creationId xmlns:p14="http://schemas.microsoft.com/office/powerpoint/2010/main" val="3847823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255134"/>
            <a:ext cx="9601200" cy="811666"/>
          </a:xfrm>
        </p:spPr>
        <p:txBody>
          <a:bodyPr/>
          <a:lstStyle/>
          <a:p>
            <a:r>
              <a:rPr lang="en-US" sz="3000" b="1" dirty="0">
                <a:latin typeface="Arial" panose="020B0604020202020204" pitchFamily="34" charset="0"/>
                <a:cs typeface="Arial" panose="020B0604020202020204" pitchFamily="34" charset="0"/>
              </a:rPr>
              <a:t>Total U.S. Highway Spending, 2014</a:t>
            </a:r>
          </a:p>
        </p:txBody>
      </p:sp>
      <p:graphicFrame>
        <p:nvGraphicFramePr>
          <p:cNvPr id="4" name="Content Placeholder 5"/>
          <p:cNvGraphicFramePr>
            <a:graphicFrameLocks/>
          </p:cNvGraphicFramePr>
          <p:nvPr>
            <p:extLst>
              <p:ext uri="{D42A27DB-BD31-4B8C-83A1-F6EECF244321}">
                <p14:modId xmlns:p14="http://schemas.microsoft.com/office/powerpoint/2010/main" val="2481179018"/>
              </p:ext>
            </p:extLst>
          </p:nvPr>
        </p:nvGraphicFramePr>
        <p:xfrm>
          <a:off x="1951384" y="2037807"/>
          <a:ext cx="3763617" cy="382959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ontent Placeholder 5"/>
          <p:cNvGraphicFramePr>
            <a:graphicFrameLocks/>
          </p:cNvGraphicFramePr>
          <p:nvPr>
            <p:extLst>
              <p:ext uri="{D42A27DB-BD31-4B8C-83A1-F6EECF244321}">
                <p14:modId xmlns:p14="http://schemas.microsoft.com/office/powerpoint/2010/main" val="4199447142"/>
              </p:ext>
            </p:extLst>
          </p:nvPr>
        </p:nvGraphicFramePr>
        <p:xfrm>
          <a:off x="5847531" y="2024014"/>
          <a:ext cx="4384644" cy="4126724"/>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Box 2"/>
          <p:cNvSpPr txBox="1"/>
          <p:nvPr/>
        </p:nvSpPr>
        <p:spPr>
          <a:xfrm>
            <a:off x="2223057" y="1478178"/>
            <a:ext cx="3276600" cy="369332"/>
          </a:xfrm>
          <a:prstGeom prst="rect">
            <a:avLst/>
          </a:prstGeom>
          <a:noFill/>
          <a:ln>
            <a:noFill/>
          </a:ln>
          <a:effectLst/>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US" b="1" dirty="0"/>
              <a:t>Total Highway Spending</a:t>
            </a:r>
          </a:p>
        </p:txBody>
      </p:sp>
      <p:sp>
        <p:nvSpPr>
          <p:cNvPr id="6" name="TextBox 5"/>
          <p:cNvSpPr txBox="1"/>
          <p:nvPr/>
        </p:nvSpPr>
        <p:spPr>
          <a:xfrm>
            <a:off x="6667500" y="1478178"/>
            <a:ext cx="2514600" cy="369332"/>
          </a:xfrm>
          <a:prstGeom prst="rect">
            <a:avLst/>
          </a:prstGeom>
          <a:noFill/>
          <a:ln>
            <a:noFill/>
          </a:ln>
          <a:effectLst/>
          <a:scene3d>
            <a:camera prst="orthographicFront">
              <a:rot lat="0" lon="0" rev="0"/>
            </a:camera>
            <a:lightRig rig="balanced" dir="t">
              <a:rot lat="0" lon="0" rev="8700000"/>
            </a:lightRig>
          </a:scene3d>
          <a:sp3d>
            <a:bevelT w="190500" h="38100"/>
          </a:sp3d>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US" b="1" dirty="0"/>
              <a:t>Capital Outlay</a:t>
            </a:r>
          </a:p>
        </p:txBody>
      </p:sp>
      <p:sp>
        <p:nvSpPr>
          <p:cNvPr id="7" name="TextBox 6"/>
          <p:cNvSpPr txBox="1"/>
          <p:nvPr/>
        </p:nvSpPr>
        <p:spPr>
          <a:xfrm>
            <a:off x="2794557" y="6183868"/>
            <a:ext cx="2133600" cy="369332"/>
          </a:xfrm>
          <a:prstGeom prst="rect">
            <a:avLst/>
          </a:prstGeom>
          <a:noFill/>
          <a:ln>
            <a:noFill/>
          </a:ln>
          <a:effectLst/>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US" b="1" dirty="0"/>
              <a:t>$238.4B</a:t>
            </a:r>
          </a:p>
        </p:txBody>
      </p:sp>
      <p:sp>
        <p:nvSpPr>
          <p:cNvPr id="9" name="TextBox 8"/>
          <p:cNvSpPr txBox="1"/>
          <p:nvPr/>
        </p:nvSpPr>
        <p:spPr>
          <a:xfrm>
            <a:off x="7048500" y="6183868"/>
            <a:ext cx="2133600" cy="369332"/>
          </a:xfrm>
          <a:prstGeom prst="rect">
            <a:avLst/>
          </a:prstGeom>
          <a:noFill/>
          <a:ln>
            <a:noFill/>
          </a:ln>
          <a:effectLst/>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US" b="1" dirty="0"/>
              <a:t>$105.5 B</a:t>
            </a:r>
          </a:p>
        </p:txBody>
      </p:sp>
    </p:spTree>
    <p:extLst>
      <p:ext uri="{BB962C8B-B14F-4D97-AF65-F5344CB8AC3E}">
        <p14:creationId xmlns:p14="http://schemas.microsoft.com/office/powerpoint/2010/main" val="2607293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Highway Trust Fund – Current Tax Rates</a:t>
            </a:r>
          </a:p>
        </p:txBody>
      </p:sp>
      <p:pic>
        <p:nvPicPr>
          <p:cNvPr id="7" name="Content Placeholder 6"/>
          <p:cNvPicPr>
            <a:picLocks noGrp="1" noChangeAspect="1"/>
          </p:cNvPicPr>
          <p:nvPr>
            <p:ph idx="1"/>
          </p:nvPr>
        </p:nvPicPr>
        <p:blipFill>
          <a:blip r:embed="rId3"/>
          <a:stretch>
            <a:fillRect/>
          </a:stretch>
        </p:blipFill>
        <p:spPr>
          <a:xfrm>
            <a:off x="2590800" y="1608955"/>
            <a:ext cx="6553200" cy="5163672"/>
          </a:xfrm>
          <a:prstGeom prst="rect">
            <a:avLst/>
          </a:prstGeom>
        </p:spPr>
      </p:pic>
    </p:spTree>
    <p:extLst>
      <p:ext uri="{BB962C8B-B14F-4D97-AF65-F5344CB8AC3E}">
        <p14:creationId xmlns:p14="http://schemas.microsoft.com/office/powerpoint/2010/main" val="700262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F246B-9FE6-4F6C-B0C0-EA18E3DE0F74}"/>
              </a:ext>
            </a:extLst>
          </p:cNvPr>
          <p:cNvSpPr>
            <a:spLocks noGrp="1"/>
          </p:cNvSpPr>
          <p:nvPr>
            <p:ph type="title"/>
          </p:nvPr>
        </p:nvSpPr>
        <p:spPr/>
        <p:txBody>
          <a:bodyPr/>
          <a:lstStyle/>
          <a:p>
            <a:r>
              <a:rPr lang="en-US" dirty="0"/>
              <a:t>Big Initiatives</a:t>
            </a:r>
          </a:p>
        </p:txBody>
      </p:sp>
      <p:sp>
        <p:nvSpPr>
          <p:cNvPr id="3" name="Content Placeholder 2">
            <a:extLst>
              <a:ext uri="{FF2B5EF4-FFF2-40B4-BE49-F238E27FC236}">
                <a16:creationId xmlns:a16="http://schemas.microsoft.com/office/drawing/2014/main" id="{5F16EFE2-2BCA-4DC9-AA1F-7A676921138E}"/>
              </a:ext>
            </a:extLst>
          </p:cNvPr>
          <p:cNvSpPr>
            <a:spLocks noGrp="1"/>
          </p:cNvSpPr>
          <p:nvPr>
            <p:ph idx="1"/>
          </p:nvPr>
        </p:nvSpPr>
        <p:spPr/>
        <p:txBody>
          <a:bodyPr/>
          <a:lstStyle/>
          <a:p>
            <a:r>
              <a:rPr lang="en-US" dirty="0"/>
              <a:t>Reauthorization</a:t>
            </a:r>
          </a:p>
          <a:p>
            <a:r>
              <a:rPr lang="en-US" dirty="0"/>
              <a:t>Transportation Performance Management and Asset Management</a:t>
            </a:r>
          </a:p>
          <a:p>
            <a:r>
              <a:rPr lang="en-US" dirty="0"/>
              <a:t>Competitive highway bridge program</a:t>
            </a:r>
          </a:p>
          <a:p>
            <a:r>
              <a:rPr lang="en-US" dirty="0"/>
              <a:t>Emergency Relief</a:t>
            </a:r>
          </a:p>
          <a:p>
            <a:r>
              <a:rPr lang="en-US" dirty="0"/>
              <a:t>Proprietary Products</a:t>
            </a:r>
          </a:p>
        </p:txBody>
      </p:sp>
      <p:sp>
        <p:nvSpPr>
          <p:cNvPr id="4" name="Slide Number Placeholder 3">
            <a:extLst>
              <a:ext uri="{FF2B5EF4-FFF2-40B4-BE49-F238E27FC236}">
                <a16:creationId xmlns:a16="http://schemas.microsoft.com/office/drawing/2014/main" id="{3621EF17-8423-4389-BBDC-F2756BD4443A}"/>
              </a:ext>
            </a:extLst>
          </p:cNvPr>
          <p:cNvSpPr>
            <a:spLocks noGrp="1"/>
          </p:cNvSpPr>
          <p:nvPr>
            <p:ph type="sldNum" sz="quarter" idx="11"/>
          </p:nvPr>
        </p:nvSpPr>
        <p:spPr/>
        <p:txBody>
          <a:bodyPr/>
          <a:lstStyle/>
          <a:p>
            <a:fld id="{A7F8E3F6-DE14-48B2-B2BC-6FABA9630FB8}" type="slidenum">
              <a:rPr lang="en-US" smtClean="0"/>
              <a:pPr/>
              <a:t>13</a:t>
            </a:fld>
            <a:endParaRPr lang="en-US"/>
          </a:p>
        </p:txBody>
      </p:sp>
    </p:spTree>
    <p:extLst>
      <p:ext uri="{BB962C8B-B14F-4D97-AF65-F5344CB8AC3E}">
        <p14:creationId xmlns:p14="http://schemas.microsoft.com/office/powerpoint/2010/main" val="1668389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noFill/>
          <a:ln>
            <a:noFill/>
          </a:ln>
          <a:effectLst/>
        </p:spPr>
        <p:style>
          <a:lnRef idx="1">
            <a:schemeClr val="dk1"/>
          </a:lnRef>
          <a:fillRef idx="2">
            <a:schemeClr val="dk1"/>
          </a:fillRef>
          <a:effectRef idx="1">
            <a:schemeClr val="dk1"/>
          </a:effectRef>
          <a:fontRef idx="minor">
            <a:schemeClr val="dk1"/>
          </a:fontRef>
        </p:style>
        <p:txBody>
          <a:bodyPr/>
          <a:lstStyle/>
          <a:p>
            <a:r>
              <a:rPr lang="en-US" sz="3000" b="1" dirty="0">
                <a:solidFill>
                  <a:schemeClr val="bg1"/>
                </a:solidFill>
                <a:latin typeface="Arial" panose="020B0604020202020204" pitchFamily="34" charset="0"/>
                <a:cs typeface="Arial" panose="020B0604020202020204" pitchFamily="34" charset="0"/>
              </a:rPr>
              <a:t>Fixing America’s Surface Transportation </a:t>
            </a:r>
            <a:br>
              <a:rPr lang="en-US" sz="3000" b="1" dirty="0">
                <a:solidFill>
                  <a:schemeClr val="bg1"/>
                </a:solidFill>
                <a:latin typeface="Arial" panose="020B0604020202020204" pitchFamily="34" charset="0"/>
                <a:cs typeface="Arial" panose="020B0604020202020204" pitchFamily="34" charset="0"/>
              </a:rPr>
            </a:br>
            <a:r>
              <a:rPr lang="en-US" sz="3000" b="1" dirty="0">
                <a:solidFill>
                  <a:schemeClr val="bg1"/>
                </a:solidFill>
                <a:latin typeface="Arial" panose="020B0604020202020204" pitchFamily="34" charset="0"/>
                <a:cs typeface="Arial" panose="020B0604020202020204" pitchFamily="34" charset="0"/>
              </a:rPr>
              <a:t>(FAST) Act</a:t>
            </a:r>
          </a:p>
        </p:txBody>
      </p:sp>
      <p:graphicFrame>
        <p:nvGraphicFramePr>
          <p:cNvPr id="4" name="Content Placeholder 3"/>
          <p:cNvGraphicFramePr>
            <a:graphicFrameLocks/>
          </p:cNvGraphicFramePr>
          <p:nvPr>
            <p:extLst/>
          </p:nvPr>
        </p:nvGraphicFramePr>
        <p:xfrm>
          <a:off x="1524001" y="2794224"/>
          <a:ext cx="3733800" cy="3987576"/>
        </p:xfrm>
        <a:graphic>
          <a:graphicData uri="http://schemas.openxmlformats.org/drawingml/2006/chart">
            <c:chart xmlns:c="http://schemas.openxmlformats.org/drawingml/2006/chart" xmlns:r="http://schemas.openxmlformats.org/officeDocument/2006/relationships" r:id="rId3"/>
          </a:graphicData>
        </a:graphic>
      </p:graphicFrame>
      <p:sp>
        <p:nvSpPr>
          <p:cNvPr id="5" name="Content Placeholder 12"/>
          <p:cNvSpPr txBox="1">
            <a:spLocks/>
          </p:cNvSpPr>
          <p:nvPr/>
        </p:nvSpPr>
        <p:spPr>
          <a:xfrm>
            <a:off x="6076952" y="1893488"/>
            <a:ext cx="5009297" cy="4659712"/>
          </a:xfrm>
          <a:prstGeom prst="rect">
            <a:avLst/>
          </a:prstGeom>
        </p:spPr>
        <p:txBody>
          <a:bodyPr/>
          <a:lstStyle>
            <a:lvl1pPr marL="228600" indent="-165100" algn="l" rtl="0" eaLnBrk="1" fontAlgn="base" hangingPunct="1">
              <a:spcBef>
                <a:spcPct val="0"/>
              </a:spcBef>
              <a:spcAft>
                <a:spcPts val="1800"/>
              </a:spcAft>
              <a:buFont typeface="Arial" charset="0"/>
              <a:buChar char="•"/>
              <a:defRPr sz="3200" kern="1200">
                <a:solidFill>
                  <a:schemeClr val="tx1"/>
                </a:solidFill>
                <a:latin typeface="Arial" pitchFamily="34" charset="0"/>
                <a:ea typeface="+mn-ea"/>
                <a:cs typeface="Arial" pitchFamily="34" charset="0"/>
              </a:defRPr>
            </a:lvl1pPr>
            <a:lvl2pPr marL="457200" indent="-165100" algn="l" rtl="0" eaLnBrk="1" fontAlgn="base" hangingPunct="1">
              <a:spcBef>
                <a:spcPct val="0"/>
              </a:spcBef>
              <a:spcAft>
                <a:spcPts val="1800"/>
              </a:spcAft>
              <a:buFont typeface="Calibri" pitchFamily="34" charset="0"/>
              <a:buChar char="–"/>
              <a:defRPr sz="2800" kern="1200">
                <a:solidFill>
                  <a:schemeClr val="tx1"/>
                </a:solidFill>
                <a:latin typeface="Arial" pitchFamily="34" charset="0"/>
                <a:ea typeface="+mn-ea"/>
                <a:cs typeface="Arial" pitchFamily="34" charset="0"/>
              </a:defRPr>
            </a:lvl2pPr>
            <a:lvl3pPr marL="685800" indent="-165100" algn="l" rtl="0" eaLnBrk="1" fontAlgn="base" hangingPunct="1">
              <a:spcBef>
                <a:spcPct val="0"/>
              </a:spcBef>
              <a:spcAft>
                <a:spcPts val="1800"/>
              </a:spcAft>
              <a:buFont typeface="Arial" charset="0"/>
              <a:buChar char="•"/>
              <a:defRPr sz="2400" kern="1200">
                <a:solidFill>
                  <a:schemeClr val="tx1"/>
                </a:solidFill>
                <a:latin typeface="Arial" pitchFamily="34" charset="0"/>
                <a:ea typeface="+mn-ea"/>
                <a:cs typeface="Arial" pitchFamily="34" charset="0"/>
              </a:defRPr>
            </a:lvl3pPr>
            <a:lvl4pPr marL="914400" indent="-165100" algn="l" rtl="0" eaLnBrk="1" fontAlgn="base" hangingPunct="1">
              <a:spcBef>
                <a:spcPct val="0"/>
              </a:spcBef>
              <a:spcAft>
                <a:spcPts val="1800"/>
              </a:spcAft>
              <a:buFont typeface="Calibri" pitchFamily="34" charset="0"/>
              <a:buChar char="–"/>
              <a:defRPr sz="2000" kern="1200">
                <a:solidFill>
                  <a:schemeClr val="tx1"/>
                </a:solidFill>
                <a:latin typeface="Arial" pitchFamily="34" charset="0"/>
                <a:ea typeface="+mn-ea"/>
                <a:cs typeface="Arial" pitchFamily="34" charset="0"/>
              </a:defRPr>
            </a:lvl4pPr>
            <a:lvl5pPr marL="1143000" indent="-165100" algn="l" rtl="0" eaLnBrk="1" fontAlgn="base" hangingPunct="1">
              <a:spcBef>
                <a:spcPct val="0"/>
              </a:spcBef>
              <a:spcAft>
                <a:spcPts val="1800"/>
              </a:spcAft>
              <a:buFont typeface="Arial"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pitchFamily="34" charset="0"/>
              <a:buChar char="•"/>
            </a:pPr>
            <a:r>
              <a:rPr lang="en-US" sz="2400" dirty="0"/>
              <a:t>Signed into law Dec. 4, 2015</a:t>
            </a:r>
            <a:br>
              <a:rPr lang="en-US" sz="2400" dirty="0"/>
            </a:br>
            <a:r>
              <a:rPr lang="en-US" sz="2400" dirty="0"/>
              <a:t>(P.L. 114-94)</a:t>
            </a:r>
          </a:p>
          <a:p>
            <a:pPr>
              <a:buFont typeface="Arial" pitchFamily="34" charset="0"/>
              <a:buChar char="•"/>
            </a:pPr>
            <a:r>
              <a:rPr lang="en-US" sz="2400" dirty="0"/>
              <a:t>Highways, highway safety, transit, research, and railroads</a:t>
            </a:r>
          </a:p>
          <a:p>
            <a:pPr>
              <a:buFont typeface="Arial" pitchFamily="34" charset="0"/>
              <a:buChar char="•"/>
            </a:pPr>
            <a:r>
              <a:rPr lang="en-US" sz="2400" dirty="0"/>
              <a:t>5-year legislation – FY 2016-2020</a:t>
            </a:r>
          </a:p>
          <a:p>
            <a:pPr marL="857250" lvl="1" indent="-457200">
              <a:buFont typeface="Arial" pitchFamily="34" charset="0"/>
              <a:buChar char="•"/>
            </a:pPr>
            <a:r>
              <a:rPr lang="en-US" sz="2000" dirty="0"/>
              <a:t>$305 B in total authorizations</a:t>
            </a:r>
          </a:p>
          <a:p>
            <a:pPr marL="857250" lvl="1" indent="-457200">
              <a:buFont typeface="Arial" pitchFamily="34" charset="0"/>
              <a:buChar char="•"/>
            </a:pPr>
            <a:r>
              <a:rPr lang="en-US" sz="2000" dirty="0"/>
              <a:t>$225 B authorized for Federal aid Highway Program</a:t>
            </a:r>
          </a:p>
          <a:p>
            <a:pPr marL="857250" lvl="1" indent="-457200">
              <a:buFont typeface="Arial" pitchFamily="34" charset="0"/>
              <a:buChar char="•"/>
            </a:pPr>
            <a:r>
              <a:rPr lang="en-US" sz="2000" dirty="0"/>
              <a:t>$70 B in transfers to keep Highway Trust Fund solvent</a:t>
            </a:r>
          </a:p>
          <a:p>
            <a:pPr marL="1257300" lvl="2" indent="-457200">
              <a:buFont typeface="Arial" pitchFamily="34" charset="0"/>
              <a:buChar char="•"/>
            </a:pPr>
            <a:endParaRPr lang="en-US" sz="1600" dirty="0"/>
          </a:p>
          <a:p>
            <a:pPr marL="857250" lvl="1" indent="-457200">
              <a:buFont typeface="Arial" pitchFamily="34" charset="0"/>
              <a:buChar char="•"/>
            </a:pPr>
            <a:endParaRPr lang="en-US" sz="2000" dirty="0"/>
          </a:p>
          <a:p>
            <a:endParaRPr lang="en-US" sz="2400" dirty="0"/>
          </a:p>
          <a:p>
            <a:endParaRPr lang="en-US" sz="2400" dirty="0"/>
          </a:p>
        </p:txBody>
      </p:sp>
      <p:sp>
        <p:nvSpPr>
          <p:cNvPr id="8" name="TextBox 7"/>
          <p:cNvSpPr txBox="1"/>
          <p:nvPr/>
        </p:nvSpPr>
        <p:spPr>
          <a:xfrm>
            <a:off x="2895601" y="5319004"/>
            <a:ext cx="1467703" cy="923330"/>
          </a:xfrm>
          <a:prstGeom prst="rect">
            <a:avLst/>
          </a:prstGeom>
          <a:noFill/>
        </p:spPr>
        <p:txBody>
          <a:bodyPr wrap="square" rtlCol="0">
            <a:spAutoFit/>
          </a:bodyPr>
          <a:lstStyle/>
          <a:p>
            <a:pPr algn="ctr"/>
            <a:r>
              <a:rPr lang="en-US" b="1" dirty="0">
                <a:solidFill>
                  <a:schemeClr val="bg1"/>
                </a:solidFill>
              </a:rPr>
              <a:t>Federal-aid Highways (74%)</a:t>
            </a:r>
          </a:p>
        </p:txBody>
      </p:sp>
      <p:sp>
        <p:nvSpPr>
          <p:cNvPr id="9" name="TextBox 8"/>
          <p:cNvSpPr txBox="1"/>
          <p:nvPr/>
        </p:nvSpPr>
        <p:spPr>
          <a:xfrm>
            <a:off x="1741228" y="3823438"/>
            <a:ext cx="1467703" cy="646331"/>
          </a:xfrm>
          <a:prstGeom prst="rect">
            <a:avLst/>
          </a:prstGeom>
          <a:noFill/>
        </p:spPr>
        <p:txBody>
          <a:bodyPr wrap="square" rtlCol="0">
            <a:spAutoFit/>
          </a:bodyPr>
          <a:lstStyle/>
          <a:p>
            <a:pPr algn="ctr"/>
            <a:r>
              <a:rPr lang="en-US" b="1" dirty="0">
                <a:solidFill>
                  <a:schemeClr val="bg1"/>
                </a:solidFill>
              </a:rPr>
              <a:t>Transit</a:t>
            </a:r>
          </a:p>
          <a:p>
            <a:pPr algn="ctr"/>
            <a:r>
              <a:rPr lang="en-US" b="1" dirty="0">
                <a:solidFill>
                  <a:schemeClr val="bg1"/>
                </a:solidFill>
              </a:rPr>
              <a:t>(20%)</a:t>
            </a:r>
          </a:p>
        </p:txBody>
      </p:sp>
      <p:sp>
        <p:nvSpPr>
          <p:cNvPr id="10" name="TextBox 9"/>
          <p:cNvSpPr txBox="1"/>
          <p:nvPr/>
        </p:nvSpPr>
        <p:spPr>
          <a:xfrm>
            <a:off x="1710804" y="2443875"/>
            <a:ext cx="1528549" cy="523220"/>
          </a:xfrm>
          <a:prstGeom prst="rect">
            <a:avLst/>
          </a:prstGeom>
          <a:noFill/>
        </p:spPr>
        <p:txBody>
          <a:bodyPr wrap="square" rtlCol="0">
            <a:spAutoFit/>
          </a:bodyPr>
          <a:lstStyle/>
          <a:p>
            <a:pPr algn="ctr"/>
            <a:r>
              <a:rPr lang="en-US" sz="1400" b="1" dirty="0"/>
              <a:t>Motor carrier safety (1%)</a:t>
            </a:r>
          </a:p>
        </p:txBody>
      </p:sp>
      <p:sp>
        <p:nvSpPr>
          <p:cNvPr id="11" name="TextBox 10"/>
          <p:cNvSpPr txBox="1"/>
          <p:nvPr/>
        </p:nvSpPr>
        <p:spPr>
          <a:xfrm>
            <a:off x="3331476" y="2360231"/>
            <a:ext cx="1284880" cy="523220"/>
          </a:xfrm>
          <a:prstGeom prst="rect">
            <a:avLst/>
          </a:prstGeom>
          <a:noFill/>
        </p:spPr>
        <p:txBody>
          <a:bodyPr wrap="square" rtlCol="0">
            <a:spAutoFit/>
          </a:bodyPr>
          <a:lstStyle/>
          <a:p>
            <a:pPr algn="ctr"/>
            <a:r>
              <a:rPr lang="en-US" sz="1400" b="1" dirty="0"/>
              <a:t>Highway safety (1.5%)</a:t>
            </a:r>
          </a:p>
        </p:txBody>
      </p:sp>
      <p:cxnSp>
        <p:nvCxnSpPr>
          <p:cNvPr id="12" name="Straight Arrow Connector 11"/>
          <p:cNvCxnSpPr/>
          <p:nvPr/>
        </p:nvCxnSpPr>
        <p:spPr>
          <a:xfrm>
            <a:off x="2624920" y="2953136"/>
            <a:ext cx="118281" cy="232269"/>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4" idx="0"/>
          </p:cNvCxnSpPr>
          <p:nvPr/>
        </p:nvCxnSpPr>
        <p:spPr>
          <a:xfrm flipH="1">
            <a:off x="2971801" y="2794225"/>
            <a:ext cx="419100" cy="31782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862602" y="3146544"/>
            <a:ext cx="1094949" cy="307777"/>
          </a:xfrm>
          <a:prstGeom prst="rect">
            <a:avLst/>
          </a:prstGeom>
          <a:noFill/>
        </p:spPr>
        <p:txBody>
          <a:bodyPr wrap="square" rtlCol="0">
            <a:spAutoFit/>
          </a:bodyPr>
          <a:lstStyle/>
          <a:p>
            <a:pPr algn="ctr"/>
            <a:r>
              <a:rPr lang="en-US" sz="1400" b="1" dirty="0"/>
              <a:t>Rail (3%)</a:t>
            </a:r>
          </a:p>
        </p:txBody>
      </p:sp>
      <p:cxnSp>
        <p:nvCxnSpPr>
          <p:cNvPr id="21" name="Straight Arrow Connector 20"/>
          <p:cNvCxnSpPr>
            <a:stCxn id="19" idx="1"/>
          </p:cNvCxnSpPr>
          <p:nvPr/>
        </p:nvCxnSpPr>
        <p:spPr>
          <a:xfrm flipH="1" flipV="1">
            <a:off x="3429001" y="3185404"/>
            <a:ext cx="433601" cy="11502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Slide Number Placeholder 2"/>
          <p:cNvSpPr txBox="1">
            <a:spLocks/>
          </p:cNvSpPr>
          <p:nvPr/>
        </p:nvSpPr>
        <p:spPr>
          <a:xfrm>
            <a:off x="8382000" y="228601"/>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8D98FCF7-612E-417D-8DE6-C893F30CB429}" type="slidenum">
              <a:rPr lang="en-US" b="1">
                <a:solidFill>
                  <a:schemeClr val="bg1"/>
                </a:solidFill>
              </a:rPr>
              <a:pPr algn="r"/>
              <a:t>14</a:t>
            </a:fld>
            <a:endParaRPr lang="en-US" b="1" dirty="0">
              <a:solidFill>
                <a:schemeClr val="bg1"/>
              </a:solidFill>
            </a:endParaRPr>
          </a:p>
        </p:txBody>
      </p:sp>
    </p:spTree>
    <p:extLst>
      <p:ext uri="{BB962C8B-B14F-4D97-AF65-F5344CB8AC3E}">
        <p14:creationId xmlns:p14="http://schemas.microsoft.com/office/powerpoint/2010/main" val="712402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E165D-5D9A-41C6-95D0-8EC5E64259B7}"/>
              </a:ext>
            </a:extLst>
          </p:cNvPr>
          <p:cNvSpPr>
            <a:spLocks noGrp="1"/>
          </p:cNvSpPr>
          <p:nvPr>
            <p:ph type="title"/>
          </p:nvPr>
        </p:nvSpPr>
        <p:spPr/>
        <p:txBody>
          <a:bodyPr/>
          <a:lstStyle/>
          <a:p>
            <a:r>
              <a:rPr lang="en-US" dirty="0"/>
              <a:t>Competitive Highway Bridge Program</a:t>
            </a:r>
          </a:p>
        </p:txBody>
      </p:sp>
      <p:sp>
        <p:nvSpPr>
          <p:cNvPr id="5" name="Content Placeholder 4">
            <a:extLst>
              <a:ext uri="{FF2B5EF4-FFF2-40B4-BE49-F238E27FC236}">
                <a16:creationId xmlns:a16="http://schemas.microsoft.com/office/drawing/2014/main" id="{4776C209-8ACD-494D-959B-965401922E3B}"/>
              </a:ext>
            </a:extLst>
          </p:cNvPr>
          <p:cNvSpPr>
            <a:spLocks noGrp="1"/>
          </p:cNvSpPr>
          <p:nvPr>
            <p:ph sz="half" idx="1"/>
          </p:nvPr>
        </p:nvSpPr>
        <p:spPr>
          <a:xfrm>
            <a:off x="1295400" y="1828800"/>
            <a:ext cx="5075664" cy="4343400"/>
          </a:xfrm>
        </p:spPr>
        <p:txBody>
          <a:bodyPr>
            <a:normAutofit fontScale="85000" lnSpcReduction="10000"/>
          </a:bodyPr>
          <a:lstStyle/>
          <a:p>
            <a:pPr lvl="0">
              <a:spcBef>
                <a:spcPts val="1200"/>
              </a:spcBef>
            </a:pPr>
            <a:r>
              <a:rPr lang="en-US" dirty="0"/>
              <a:t>$225M for </a:t>
            </a:r>
            <a:r>
              <a:rPr lang="en-US" b="1" dirty="0"/>
              <a:t>highway bridge replacement and rehabilitation </a:t>
            </a:r>
            <a:r>
              <a:rPr lang="en-US" dirty="0"/>
              <a:t>projects on public roads.</a:t>
            </a:r>
          </a:p>
          <a:p>
            <a:pPr lvl="0">
              <a:spcBef>
                <a:spcPts val="1200"/>
              </a:spcBef>
            </a:pPr>
            <a:r>
              <a:rPr lang="en-US" dirty="0"/>
              <a:t>Projects must demonstrate cost savings through </a:t>
            </a:r>
            <a:r>
              <a:rPr lang="en-US" b="1" dirty="0"/>
              <a:t>bundling</a:t>
            </a:r>
            <a:r>
              <a:rPr lang="en-US" dirty="0"/>
              <a:t> [23 U.S.C. 144(j)]</a:t>
            </a:r>
          </a:p>
          <a:p>
            <a:pPr lvl="0">
              <a:spcBef>
                <a:spcPts val="1200"/>
              </a:spcBef>
            </a:pPr>
            <a:r>
              <a:rPr lang="en-US" dirty="0"/>
              <a:t>Funding comes from the </a:t>
            </a:r>
            <a:r>
              <a:rPr lang="en-US" b="1" dirty="0"/>
              <a:t>General Fund </a:t>
            </a:r>
            <a:r>
              <a:rPr lang="en-US" dirty="0"/>
              <a:t>and requires a match (80%/20% or sliding scale).</a:t>
            </a:r>
          </a:p>
          <a:p>
            <a:pPr lvl="0">
              <a:spcBef>
                <a:spcPts val="1200"/>
              </a:spcBef>
            </a:pPr>
            <a:r>
              <a:rPr lang="en-US" dirty="0"/>
              <a:t>Funds must be obligated by </a:t>
            </a:r>
            <a:r>
              <a:rPr lang="en-US" b="1" dirty="0"/>
              <a:t>September 30, 2021 </a:t>
            </a:r>
            <a:r>
              <a:rPr lang="en-US" dirty="0"/>
              <a:t>(must be expended by September 30, 2026).</a:t>
            </a:r>
          </a:p>
          <a:p>
            <a:pPr lvl="0">
              <a:spcBef>
                <a:spcPts val="1200"/>
              </a:spcBef>
            </a:pPr>
            <a:r>
              <a:rPr lang="en-US" dirty="0"/>
              <a:t>Funding is eligible to States with a </a:t>
            </a:r>
            <a:r>
              <a:rPr lang="en-US" b="1" dirty="0"/>
              <a:t>population density of less than 100 people per square mile </a:t>
            </a:r>
            <a:r>
              <a:rPr lang="en-US" dirty="0"/>
              <a:t>based on the 2010 census and a State’s total land area.</a:t>
            </a:r>
          </a:p>
          <a:p>
            <a:endParaRPr lang="en-US" dirty="0"/>
          </a:p>
        </p:txBody>
      </p:sp>
      <p:sp>
        <p:nvSpPr>
          <p:cNvPr id="4" name="Slide Number Placeholder 3">
            <a:extLst>
              <a:ext uri="{FF2B5EF4-FFF2-40B4-BE49-F238E27FC236}">
                <a16:creationId xmlns:a16="http://schemas.microsoft.com/office/drawing/2014/main" id="{AEB6FA47-03A0-477E-B726-29C8EAF80DE6}"/>
              </a:ext>
            </a:extLst>
          </p:cNvPr>
          <p:cNvSpPr>
            <a:spLocks noGrp="1"/>
          </p:cNvSpPr>
          <p:nvPr>
            <p:ph type="sldNum" sz="quarter" idx="12"/>
          </p:nvPr>
        </p:nvSpPr>
        <p:spPr/>
        <p:txBody>
          <a:bodyPr/>
          <a:lstStyle/>
          <a:p>
            <a:fld id="{A7F8E3F6-DE14-48B2-B2BC-6FABA9630FB8}" type="slidenum">
              <a:rPr lang="en-US" smtClean="0"/>
              <a:pPr/>
              <a:t>15</a:t>
            </a:fld>
            <a:endParaRPr lang="en-US"/>
          </a:p>
        </p:txBody>
      </p:sp>
      <p:grpSp>
        <p:nvGrpSpPr>
          <p:cNvPr id="7" name="Group 6">
            <a:extLst>
              <a:ext uri="{FF2B5EF4-FFF2-40B4-BE49-F238E27FC236}">
                <a16:creationId xmlns:a16="http://schemas.microsoft.com/office/drawing/2014/main" id="{DC0FEAEA-FFAD-4734-BD85-C240F6AD44BE}"/>
              </a:ext>
            </a:extLst>
          </p:cNvPr>
          <p:cNvGrpSpPr/>
          <p:nvPr/>
        </p:nvGrpSpPr>
        <p:grpSpPr>
          <a:xfrm>
            <a:off x="6629400" y="1905000"/>
            <a:ext cx="4354276" cy="3806204"/>
            <a:chOff x="463720" y="-3796"/>
            <a:chExt cx="8843566" cy="6858000"/>
          </a:xfrm>
        </p:grpSpPr>
        <p:grpSp>
          <p:nvGrpSpPr>
            <p:cNvPr id="8" name="Group 7">
              <a:extLst>
                <a:ext uri="{FF2B5EF4-FFF2-40B4-BE49-F238E27FC236}">
                  <a16:creationId xmlns:a16="http://schemas.microsoft.com/office/drawing/2014/main" id="{8708BA35-72F1-4BAA-B4A5-A787B5C91437}"/>
                </a:ext>
              </a:extLst>
            </p:cNvPr>
            <p:cNvGrpSpPr/>
            <p:nvPr/>
          </p:nvGrpSpPr>
          <p:grpSpPr>
            <a:xfrm>
              <a:off x="463720" y="-3796"/>
              <a:ext cx="8757580" cy="6858000"/>
              <a:chOff x="463720" y="-3796"/>
              <a:chExt cx="8757580" cy="6858000"/>
            </a:xfrm>
          </p:grpSpPr>
          <p:pic>
            <p:nvPicPr>
              <p:cNvPr id="10" name="Picture 9">
                <a:extLst>
                  <a:ext uri="{FF2B5EF4-FFF2-40B4-BE49-F238E27FC236}">
                    <a16:creationId xmlns:a16="http://schemas.microsoft.com/office/drawing/2014/main" id="{505D642A-C6EF-42CC-AB2B-F0062F81418E}"/>
                  </a:ext>
                </a:extLst>
              </p:cNvPr>
              <p:cNvPicPr>
                <a:picLocks noChangeAspect="1"/>
              </p:cNvPicPr>
              <p:nvPr/>
            </p:nvPicPr>
            <p:blipFill rotWithShape="1">
              <a:blip r:embed="rId3"/>
              <a:srcRect b="13723"/>
              <a:stretch/>
            </p:blipFill>
            <p:spPr>
              <a:xfrm>
                <a:off x="3648075" y="1514489"/>
                <a:ext cx="4895850" cy="4223971"/>
              </a:xfrm>
              <a:prstGeom prst="rect">
                <a:avLst/>
              </a:prstGeom>
            </p:spPr>
          </p:pic>
          <p:pic>
            <p:nvPicPr>
              <p:cNvPr id="11" name="Picture 10">
                <a:extLst>
                  <a:ext uri="{FF2B5EF4-FFF2-40B4-BE49-F238E27FC236}">
                    <a16:creationId xmlns:a16="http://schemas.microsoft.com/office/drawing/2014/main" id="{198A4444-25FD-48FC-92B8-B93701B68677}"/>
                  </a:ext>
                </a:extLst>
              </p:cNvPr>
              <p:cNvPicPr>
                <a:picLocks noChangeAspect="1"/>
              </p:cNvPicPr>
              <p:nvPr/>
            </p:nvPicPr>
            <p:blipFill>
              <a:blip r:embed="rId4"/>
              <a:stretch>
                <a:fillRect/>
              </a:stretch>
            </p:blipFill>
            <p:spPr>
              <a:xfrm>
                <a:off x="463720" y="-3796"/>
                <a:ext cx="8757580" cy="6858000"/>
              </a:xfrm>
              <a:prstGeom prst="rect">
                <a:avLst/>
              </a:prstGeom>
            </p:spPr>
          </p:pic>
          <p:sp>
            <p:nvSpPr>
              <p:cNvPr id="12" name="Freeform: Shape 11">
                <a:extLst>
                  <a:ext uri="{FF2B5EF4-FFF2-40B4-BE49-F238E27FC236}">
                    <a16:creationId xmlns:a16="http://schemas.microsoft.com/office/drawing/2014/main" id="{463F775A-DBC5-4F71-8369-FC5FFE4F7AB9}"/>
                  </a:ext>
                </a:extLst>
              </p:cNvPr>
              <p:cNvSpPr/>
              <p:nvPr/>
            </p:nvSpPr>
            <p:spPr>
              <a:xfrm>
                <a:off x="3215640" y="3276614"/>
                <a:ext cx="2259330" cy="2137410"/>
              </a:xfrm>
              <a:custGeom>
                <a:avLst/>
                <a:gdLst>
                  <a:gd name="connsiteX0" fmla="*/ 640080 w 2259330"/>
                  <a:gd name="connsiteY0" fmla="*/ 0 h 2137410"/>
                  <a:gd name="connsiteX1" fmla="*/ 617220 w 2259330"/>
                  <a:gd name="connsiteY1" fmla="*/ 899160 h 2137410"/>
                  <a:gd name="connsiteX2" fmla="*/ 0 w 2259330"/>
                  <a:gd name="connsiteY2" fmla="*/ 880110 h 2137410"/>
                  <a:gd name="connsiteX3" fmla="*/ 125730 w 2259330"/>
                  <a:gd name="connsiteY3" fmla="*/ 1085850 h 2137410"/>
                  <a:gd name="connsiteX4" fmla="*/ 304800 w 2259330"/>
                  <a:gd name="connsiteY4" fmla="*/ 1207770 h 2137410"/>
                  <a:gd name="connsiteX5" fmla="*/ 327660 w 2259330"/>
                  <a:gd name="connsiteY5" fmla="*/ 1375410 h 2137410"/>
                  <a:gd name="connsiteX6" fmla="*/ 579120 w 2259330"/>
                  <a:gd name="connsiteY6" fmla="*/ 1504950 h 2137410"/>
                  <a:gd name="connsiteX7" fmla="*/ 666750 w 2259330"/>
                  <a:gd name="connsiteY7" fmla="*/ 1379220 h 2137410"/>
                  <a:gd name="connsiteX8" fmla="*/ 788670 w 2259330"/>
                  <a:gd name="connsiteY8" fmla="*/ 1344930 h 2137410"/>
                  <a:gd name="connsiteX9" fmla="*/ 925830 w 2259330"/>
                  <a:gd name="connsiteY9" fmla="*/ 1379220 h 2137410"/>
                  <a:gd name="connsiteX10" fmla="*/ 1139190 w 2259330"/>
                  <a:gd name="connsiteY10" fmla="*/ 1710690 h 2137410"/>
                  <a:gd name="connsiteX11" fmla="*/ 1318260 w 2259330"/>
                  <a:gd name="connsiteY11" fmla="*/ 2045970 h 2137410"/>
                  <a:gd name="connsiteX12" fmla="*/ 1607820 w 2259330"/>
                  <a:gd name="connsiteY12" fmla="*/ 2137410 h 2137410"/>
                  <a:gd name="connsiteX13" fmla="*/ 1649730 w 2259330"/>
                  <a:gd name="connsiteY13" fmla="*/ 2114550 h 2137410"/>
                  <a:gd name="connsiteX14" fmla="*/ 1573530 w 2259330"/>
                  <a:gd name="connsiteY14" fmla="*/ 1905000 h 2137410"/>
                  <a:gd name="connsiteX15" fmla="*/ 1645920 w 2259330"/>
                  <a:gd name="connsiteY15" fmla="*/ 1714500 h 2137410"/>
                  <a:gd name="connsiteX16" fmla="*/ 1775460 w 2259330"/>
                  <a:gd name="connsiteY16" fmla="*/ 1611630 h 2137410"/>
                  <a:gd name="connsiteX17" fmla="*/ 2030730 w 2259330"/>
                  <a:gd name="connsiteY17" fmla="*/ 1440180 h 2137410"/>
                  <a:gd name="connsiteX18" fmla="*/ 2202180 w 2259330"/>
                  <a:gd name="connsiteY18" fmla="*/ 1310640 h 2137410"/>
                  <a:gd name="connsiteX19" fmla="*/ 2232660 w 2259330"/>
                  <a:gd name="connsiteY19" fmla="*/ 1139190 h 2137410"/>
                  <a:gd name="connsiteX20" fmla="*/ 2259330 w 2259330"/>
                  <a:gd name="connsiteY20" fmla="*/ 1055370 h 2137410"/>
                  <a:gd name="connsiteX21" fmla="*/ 2145030 w 2259330"/>
                  <a:gd name="connsiteY21" fmla="*/ 864870 h 2137410"/>
                  <a:gd name="connsiteX22" fmla="*/ 2152650 w 2259330"/>
                  <a:gd name="connsiteY22" fmla="*/ 567690 h 2137410"/>
                  <a:gd name="connsiteX23" fmla="*/ 2045970 w 2259330"/>
                  <a:gd name="connsiteY23" fmla="*/ 548640 h 2137410"/>
                  <a:gd name="connsiteX24" fmla="*/ 1954530 w 2259330"/>
                  <a:gd name="connsiteY24" fmla="*/ 495300 h 2137410"/>
                  <a:gd name="connsiteX25" fmla="*/ 1737360 w 2259330"/>
                  <a:gd name="connsiteY25" fmla="*/ 548640 h 2137410"/>
                  <a:gd name="connsiteX26" fmla="*/ 1657350 w 2259330"/>
                  <a:gd name="connsiteY26" fmla="*/ 506730 h 2137410"/>
                  <a:gd name="connsiteX27" fmla="*/ 1619250 w 2259330"/>
                  <a:gd name="connsiteY27" fmla="*/ 556260 h 2137410"/>
                  <a:gd name="connsiteX28" fmla="*/ 1596390 w 2259330"/>
                  <a:gd name="connsiteY28" fmla="*/ 518160 h 2137410"/>
                  <a:gd name="connsiteX29" fmla="*/ 1581150 w 2259330"/>
                  <a:gd name="connsiteY29" fmla="*/ 533400 h 2137410"/>
                  <a:gd name="connsiteX30" fmla="*/ 1524000 w 2259330"/>
                  <a:gd name="connsiteY30" fmla="*/ 506730 h 2137410"/>
                  <a:gd name="connsiteX31" fmla="*/ 1504950 w 2259330"/>
                  <a:gd name="connsiteY31" fmla="*/ 521970 h 2137410"/>
                  <a:gd name="connsiteX32" fmla="*/ 1451610 w 2259330"/>
                  <a:gd name="connsiteY32" fmla="*/ 476250 h 2137410"/>
                  <a:gd name="connsiteX33" fmla="*/ 1394460 w 2259330"/>
                  <a:gd name="connsiteY33" fmla="*/ 487680 h 2137410"/>
                  <a:gd name="connsiteX34" fmla="*/ 1283970 w 2259330"/>
                  <a:gd name="connsiteY34" fmla="*/ 453390 h 2137410"/>
                  <a:gd name="connsiteX35" fmla="*/ 1261110 w 2259330"/>
                  <a:gd name="connsiteY35" fmla="*/ 411480 h 2137410"/>
                  <a:gd name="connsiteX36" fmla="*/ 1203960 w 2259330"/>
                  <a:gd name="connsiteY36" fmla="*/ 422910 h 2137410"/>
                  <a:gd name="connsiteX37" fmla="*/ 1131570 w 2259330"/>
                  <a:gd name="connsiteY37" fmla="*/ 381000 h 2137410"/>
                  <a:gd name="connsiteX38" fmla="*/ 1135380 w 2259330"/>
                  <a:gd name="connsiteY38" fmla="*/ 0 h 2137410"/>
                  <a:gd name="connsiteX39" fmla="*/ 640080 w 2259330"/>
                  <a:gd name="connsiteY39" fmla="*/ 0 h 2137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259330" h="2137410">
                    <a:moveTo>
                      <a:pt x="640080" y="0"/>
                    </a:moveTo>
                    <a:lnTo>
                      <a:pt x="617220" y="899160"/>
                    </a:lnTo>
                    <a:lnTo>
                      <a:pt x="0" y="880110"/>
                    </a:lnTo>
                    <a:lnTo>
                      <a:pt x="125730" y="1085850"/>
                    </a:lnTo>
                    <a:lnTo>
                      <a:pt x="304800" y="1207770"/>
                    </a:lnTo>
                    <a:lnTo>
                      <a:pt x="327660" y="1375410"/>
                    </a:lnTo>
                    <a:lnTo>
                      <a:pt x="579120" y="1504950"/>
                    </a:lnTo>
                    <a:lnTo>
                      <a:pt x="666750" y="1379220"/>
                    </a:lnTo>
                    <a:lnTo>
                      <a:pt x="788670" y="1344930"/>
                    </a:lnTo>
                    <a:lnTo>
                      <a:pt x="925830" y="1379220"/>
                    </a:lnTo>
                    <a:lnTo>
                      <a:pt x="1139190" y="1710690"/>
                    </a:lnTo>
                    <a:lnTo>
                      <a:pt x="1318260" y="2045970"/>
                    </a:lnTo>
                    <a:lnTo>
                      <a:pt x="1607820" y="2137410"/>
                    </a:lnTo>
                    <a:lnTo>
                      <a:pt x="1649730" y="2114550"/>
                    </a:lnTo>
                    <a:lnTo>
                      <a:pt x="1573530" y="1905000"/>
                    </a:lnTo>
                    <a:lnTo>
                      <a:pt x="1645920" y="1714500"/>
                    </a:lnTo>
                    <a:lnTo>
                      <a:pt x="1775460" y="1611630"/>
                    </a:lnTo>
                    <a:lnTo>
                      <a:pt x="2030730" y="1440180"/>
                    </a:lnTo>
                    <a:lnTo>
                      <a:pt x="2202180" y="1310640"/>
                    </a:lnTo>
                    <a:lnTo>
                      <a:pt x="2232660" y="1139190"/>
                    </a:lnTo>
                    <a:lnTo>
                      <a:pt x="2259330" y="1055370"/>
                    </a:lnTo>
                    <a:lnTo>
                      <a:pt x="2145030" y="864870"/>
                    </a:lnTo>
                    <a:lnTo>
                      <a:pt x="2152650" y="567690"/>
                    </a:lnTo>
                    <a:lnTo>
                      <a:pt x="2045970" y="548640"/>
                    </a:lnTo>
                    <a:lnTo>
                      <a:pt x="1954530" y="495300"/>
                    </a:lnTo>
                    <a:lnTo>
                      <a:pt x="1737360" y="548640"/>
                    </a:lnTo>
                    <a:lnTo>
                      <a:pt x="1657350" y="506730"/>
                    </a:lnTo>
                    <a:lnTo>
                      <a:pt x="1619250" y="556260"/>
                    </a:lnTo>
                    <a:lnTo>
                      <a:pt x="1596390" y="518160"/>
                    </a:lnTo>
                    <a:lnTo>
                      <a:pt x="1581150" y="533400"/>
                    </a:lnTo>
                    <a:lnTo>
                      <a:pt x="1524000" y="506730"/>
                    </a:lnTo>
                    <a:lnTo>
                      <a:pt x="1504950" y="521970"/>
                    </a:lnTo>
                    <a:lnTo>
                      <a:pt x="1451610" y="476250"/>
                    </a:lnTo>
                    <a:lnTo>
                      <a:pt x="1394460" y="487680"/>
                    </a:lnTo>
                    <a:lnTo>
                      <a:pt x="1283970" y="453390"/>
                    </a:lnTo>
                    <a:lnTo>
                      <a:pt x="1261110" y="411480"/>
                    </a:lnTo>
                    <a:lnTo>
                      <a:pt x="1203960" y="422910"/>
                    </a:lnTo>
                    <a:lnTo>
                      <a:pt x="1131570" y="381000"/>
                    </a:lnTo>
                    <a:lnTo>
                      <a:pt x="1135380" y="0"/>
                    </a:lnTo>
                    <a:lnTo>
                      <a:pt x="64008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619547C1-BD34-4127-8DF8-9178EF008423}"/>
                  </a:ext>
                </a:extLst>
              </p:cNvPr>
              <p:cNvSpPr/>
              <p:nvPr/>
            </p:nvSpPr>
            <p:spPr>
              <a:xfrm>
                <a:off x="3874770" y="3150884"/>
                <a:ext cx="1394460" cy="670560"/>
              </a:xfrm>
              <a:custGeom>
                <a:avLst/>
                <a:gdLst>
                  <a:gd name="connsiteX0" fmla="*/ 0 w 1394460"/>
                  <a:gd name="connsiteY0" fmla="*/ 118110 h 670560"/>
                  <a:gd name="connsiteX1" fmla="*/ 483870 w 1394460"/>
                  <a:gd name="connsiteY1" fmla="*/ 125730 h 670560"/>
                  <a:gd name="connsiteX2" fmla="*/ 480060 w 1394460"/>
                  <a:gd name="connsiteY2" fmla="*/ 518160 h 670560"/>
                  <a:gd name="connsiteX3" fmla="*/ 548640 w 1394460"/>
                  <a:gd name="connsiteY3" fmla="*/ 548640 h 670560"/>
                  <a:gd name="connsiteX4" fmla="*/ 609600 w 1394460"/>
                  <a:gd name="connsiteY4" fmla="*/ 529590 h 670560"/>
                  <a:gd name="connsiteX5" fmla="*/ 628650 w 1394460"/>
                  <a:gd name="connsiteY5" fmla="*/ 579120 h 670560"/>
                  <a:gd name="connsiteX6" fmla="*/ 735330 w 1394460"/>
                  <a:gd name="connsiteY6" fmla="*/ 609600 h 670560"/>
                  <a:gd name="connsiteX7" fmla="*/ 838200 w 1394460"/>
                  <a:gd name="connsiteY7" fmla="*/ 640080 h 670560"/>
                  <a:gd name="connsiteX8" fmla="*/ 906780 w 1394460"/>
                  <a:gd name="connsiteY8" fmla="*/ 647700 h 670560"/>
                  <a:gd name="connsiteX9" fmla="*/ 941070 w 1394460"/>
                  <a:gd name="connsiteY9" fmla="*/ 647700 h 670560"/>
                  <a:gd name="connsiteX10" fmla="*/ 963930 w 1394460"/>
                  <a:gd name="connsiteY10" fmla="*/ 662940 h 670560"/>
                  <a:gd name="connsiteX11" fmla="*/ 1009650 w 1394460"/>
                  <a:gd name="connsiteY11" fmla="*/ 632460 h 670560"/>
                  <a:gd name="connsiteX12" fmla="*/ 1089660 w 1394460"/>
                  <a:gd name="connsiteY12" fmla="*/ 670560 h 670560"/>
                  <a:gd name="connsiteX13" fmla="*/ 1303020 w 1394460"/>
                  <a:gd name="connsiteY13" fmla="*/ 621030 h 670560"/>
                  <a:gd name="connsiteX14" fmla="*/ 1394460 w 1394460"/>
                  <a:gd name="connsiteY14" fmla="*/ 662940 h 670560"/>
                  <a:gd name="connsiteX15" fmla="*/ 1390650 w 1394460"/>
                  <a:gd name="connsiteY15" fmla="*/ 327660 h 670560"/>
                  <a:gd name="connsiteX16" fmla="*/ 1352550 w 1394460"/>
                  <a:gd name="connsiteY16" fmla="*/ 95250 h 670560"/>
                  <a:gd name="connsiteX17" fmla="*/ 1333500 w 1394460"/>
                  <a:gd name="connsiteY17" fmla="*/ 0 h 670560"/>
                  <a:gd name="connsiteX18" fmla="*/ 0 w 1394460"/>
                  <a:gd name="connsiteY18" fmla="*/ 26670 h 670560"/>
                  <a:gd name="connsiteX19" fmla="*/ 0 w 1394460"/>
                  <a:gd name="connsiteY19" fmla="*/ 118110 h 67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94460" h="670560">
                    <a:moveTo>
                      <a:pt x="0" y="118110"/>
                    </a:moveTo>
                    <a:lnTo>
                      <a:pt x="483870" y="125730"/>
                    </a:lnTo>
                    <a:lnTo>
                      <a:pt x="480060" y="518160"/>
                    </a:lnTo>
                    <a:lnTo>
                      <a:pt x="548640" y="548640"/>
                    </a:lnTo>
                    <a:lnTo>
                      <a:pt x="609600" y="529590"/>
                    </a:lnTo>
                    <a:lnTo>
                      <a:pt x="628650" y="579120"/>
                    </a:lnTo>
                    <a:lnTo>
                      <a:pt x="735330" y="609600"/>
                    </a:lnTo>
                    <a:lnTo>
                      <a:pt x="838200" y="640080"/>
                    </a:lnTo>
                    <a:lnTo>
                      <a:pt x="906780" y="647700"/>
                    </a:lnTo>
                    <a:lnTo>
                      <a:pt x="941070" y="647700"/>
                    </a:lnTo>
                    <a:lnTo>
                      <a:pt x="963930" y="662940"/>
                    </a:lnTo>
                    <a:lnTo>
                      <a:pt x="1009650" y="632460"/>
                    </a:lnTo>
                    <a:lnTo>
                      <a:pt x="1089660" y="670560"/>
                    </a:lnTo>
                    <a:lnTo>
                      <a:pt x="1303020" y="621030"/>
                    </a:lnTo>
                    <a:lnTo>
                      <a:pt x="1394460" y="662940"/>
                    </a:lnTo>
                    <a:lnTo>
                      <a:pt x="1390650" y="327660"/>
                    </a:lnTo>
                    <a:lnTo>
                      <a:pt x="1352550" y="95250"/>
                    </a:lnTo>
                    <a:lnTo>
                      <a:pt x="1333500" y="0"/>
                    </a:lnTo>
                    <a:lnTo>
                      <a:pt x="0" y="26670"/>
                    </a:lnTo>
                    <a:lnTo>
                      <a:pt x="0" y="11811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C08D8ED2-6263-493E-95A8-85B425C6C89F}"/>
                  </a:ext>
                </a:extLst>
              </p:cNvPr>
              <p:cNvSpPr/>
              <p:nvPr/>
            </p:nvSpPr>
            <p:spPr>
              <a:xfrm>
                <a:off x="4023360" y="2560334"/>
                <a:ext cx="1196340" cy="605790"/>
              </a:xfrm>
              <a:custGeom>
                <a:avLst/>
                <a:gdLst>
                  <a:gd name="connsiteX0" fmla="*/ 1196340 w 1196340"/>
                  <a:gd name="connsiteY0" fmla="*/ 586740 h 605790"/>
                  <a:gd name="connsiteX1" fmla="*/ 1162050 w 1196340"/>
                  <a:gd name="connsiteY1" fmla="*/ 160020 h 605790"/>
                  <a:gd name="connsiteX2" fmla="*/ 1062990 w 1196340"/>
                  <a:gd name="connsiteY2" fmla="*/ 87630 h 605790"/>
                  <a:gd name="connsiteX3" fmla="*/ 1066800 w 1196340"/>
                  <a:gd name="connsiteY3" fmla="*/ 68580 h 605790"/>
                  <a:gd name="connsiteX4" fmla="*/ 1112520 w 1196340"/>
                  <a:gd name="connsiteY4" fmla="*/ 34290 h 605790"/>
                  <a:gd name="connsiteX5" fmla="*/ 1104900 w 1196340"/>
                  <a:gd name="connsiteY5" fmla="*/ 0 h 605790"/>
                  <a:gd name="connsiteX6" fmla="*/ 1074420 w 1196340"/>
                  <a:gd name="connsiteY6" fmla="*/ 7620 h 605790"/>
                  <a:gd name="connsiteX7" fmla="*/ 1074420 w 1196340"/>
                  <a:gd name="connsiteY7" fmla="*/ 7620 h 605790"/>
                  <a:gd name="connsiteX8" fmla="*/ 0 w 1196340"/>
                  <a:gd name="connsiteY8" fmla="*/ 11430 h 605790"/>
                  <a:gd name="connsiteX9" fmla="*/ 7620 w 1196340"/>
                  <a:gd name="connsiteY9" fmla="*/ 605790 h 605790"/>
                  <a:gd name="connsiteX10" fmla="*/ 1196340 w 1196340"/>
                  <a:gd name="connsiteY10" fmla="*/ 586740 h 605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96340" h="605790">
                    <a:moveTo>
                      <a:pt x="1196340" y="586740"/>
                    </a:moveTo>
                    <a:lnTo>
                      <a:pt x="1162050" y="160020"/>
                    </a:lnTo>
                    <a:lnTo>
                      <a:pt x="1062990" y="87630"/>
                    </a:lnTo>
                    <a:lnTo>
                      <a:pt x="1066800" y="68580"/>
                    </a:lnTo>
                    <a:lnTo>
                      <a:pt x="1112520" y="34290"/>
                    </a:lnTo>
                    <a:lnTo>
                      <a:pt x="1104900" y="0"/>
                    </a:lnTo>
                    <a:lnTo>
                      <a:pt x="1074420" y="7620"/>
                    </a:lnTo>
                    <a:lnTo>
                      <a:pt x="1074420" y="7620"/>
                    </a:lnTo>
                    <a:lnTo>
                      <a:pt x="0" y="11430"/>
                    </a:lnTo>
                    <a:lnTo>
                      <a:pt x="7620" y="605790"/>
                    </a:lnTo>
                    <a:lnTo>
                      <a:pt x="1196340" y="58674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466D0CBD-D023-411F-9923-89CEE74E2344}"/>
                  </a:ext>
                </a:extLst>
              </p:cNvPr>
              <p:cNvSpPr/>
              <p:nvPr/>
            </p:nvSpPr>
            <p:spPr>
              <a:xfrm>
                <a:off x="3741420" y="1954544"/>
                <a:ext cx="1341120" cy="613410"/>
              </a:xfrm>
              <a:custGeom>
                <a:avLst/>
                <a:gdLst>
                  <a:gd name="connsiteX0" fmla="*/ 1341120 w 1341120"/>
                  <a:gd name="connsiteY0" fmla="*/ 594360 h 613410"/>
                  <a:gd name="connsiteX1" fmla="*/ 1238250 w 1341120"/>
                  <a:gd name="connsiteY1" fmla="*/ 476250 h 613410"/>
                  <a:gd name="connsiteX2" fmla="*/ 1226820 w 1341120"/>
                  <a:gd name="connsiteY2" fmla="*/ 453390 h 613410"/>
                  <a:gd name="connsiteX3" fmla="*/ 1123950 w 1341120"/>
                  <a:gd name="connsiteY3" fmla="*/ 91440 h 613410"/>
                  <a:gd name="connsiteX4" fmla="*/ 1002030 w 1341120"/>
                  <a:gd name="connsiteY4" fmla="*/ 26670 h 613410"/>
                  <a:gd name="connsiteX5" fmla="*/ 899160 w 1341120"/>
                  <a:gd name="connsiteY5" fmla="*/ 45720 h 613410"/>
                  <a:gd name="connsiteX6" fmla="*/ 796290 w 1341120"/>
                  <a:gd name="connsiteY6" fmla="*/ 0 h 613410"/>
                  <a:gd name="connsiteX7" fmla="*/ 7620 w 1341120"/>
                  <a:gd name="connsiteY7" fmla="*/ 0 h 613410"/>
                  <a:gd name="connsiteX8" fmla="*/ 0 w 1341120"/>
                  <a:gd name="connsiteY8" fmla="*/ 400050 h 613410"/>
                  <a:gd name="connsiteX9" fmla="*/ 300990 w 1341120"/>
                  <a:gd name="connsiteY9" fmla="*/ 407670 h 613410"/>
                  <a:gd name="connsiteX10" fmla="*/ 293370 w 1341120"/>
                  <a:gd name="connsiteY10" fmla="*/ 613410 h 613410"/>
                  <a:gd name="connsiteX11" fmla="*/ 1341120 w 1341120"/>
                  <a:gd name="connsiteY11" fmla="*/ 594360 h 613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1120" h="613410">
                    <a:moveTo>
                      <a:pt x="1341120" y="594360"/>
                    </a:moveTo>
                    <a:lnTo>
                      <a:pt x="1238250" y="476250"/>
                    </a:lnTo>
                    <a:lnTo>
                      <a:pt x="1226820" y="453390"/>
                    </a:lnTo>
                    <a:lnTo>
                      <a:pt x="1123950" y="91440"/>
                    </a:lnTo>
                    <a:lnTo>
                      <a:pt x="1002030" y="26670"/>
                    </a:lnTo>
                    <a:lnTo>
                      <a:pt x="899160" y="45720"/>
                    </a:lnTo>
                    <a:lnTo>
                      <a:pt x="796290" y="0"/>
                    </a:lnTo>
                    <a:lnTo>
                      <a:pt x="7620" y="0"/>
                    </a:lnTo>
                    <a:lnTo>
                      <a:pt x="0" y="400050"/>
                    </a:lnTo>
                    <a:lnTo>
                      <a:pt x="300990" y="407670"/>
                    </a:lnTo>
                    <a:lnTo>
                      <a:pt x="293370" y="613410"/>
                    </a:lnTo>
                    <a:lnTo>
                      <a:pt x="1341120" y="59436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E2882DC-5219-4B01-B9AE-9268F18923E6}"/>
                  </a:ext>
                </a:extLst>
              </p:cNvPr>
              <p:cNvSpPr/>
              <p:nvPr/>
            </p:nvSpPr>
            <p:spPr>
              <a:xfrm>
                <a:off x="3760470" y="1360184"/>
                <a:ext cx="1101090" cy="674370"/>
              </a:xfrm>
              <a:custGeom>
                <a:avLst/>
                <a:gdLst>
                  <a:gd name="connsiteX0" fmla="*/ 1089660 w 1101090"/>
                  <a:gd name="connsiteY0" fmla="*/ 674370 h 674370"/>
                  <a:gd name="connsiteX1" fmla="*/ 1062990 w 1101090"/>
                  <a:gd name="connsiteY1" fmla="*/ 624840 h 674370"/>
                  <a:gd name="connsiteX2" fmla="*/ 1101090 w 1101090"/>
                  <a:gd name="connsiteY2" fmla="*/ 560070 h 674370"/>
                  <a:gd name="connsiteX3" fmla="*/ 1074420 w 1101090"/>
                  <a:gd name="connsiteY3" fmla="*/ 491490 h 674370"/>
                  <a:gd name="connsiteX4" fmla="*/ 1101090 w 1101090"/>
                  <a:gd name="connsiteY4" fmla="*/ 483870 h 674370"/>
                  <a:gd name="connsiteX5" fmla="*/ 1078230 w 1101090"/>
                  <a:gd name="connsiteY5" fmla="*/ 125730 h 674370"/>
                  <a:gd name="connsiteX6" fmla="*/ 1013460 w 1101090"/>
                  <a:gd name="connsiteY6" fmla="*/ 53340 h 674370"/>
                  <a:gd name="connsiteX7" fmla="*/ 1047750 w 1101090"/>
                  <a:gd name="connsiteY7" fmla="*/ 3810 h 674370"/>
                  <a:gd name="connsiteX8" fmla="*/ 22860 w 1101090"/>
                  <a:gd name="connsiteY8" fmla="*/ 0 h 674370"/>
                  <a:gd name="connsiteX9" fmla="*/ 0 w 1101090"/>
                  <a:gd name="connsiteY9" fmla="*/ 594360 h 674370"/>
                  <a:gd name="connsiteX10" fmla="*/ 796290 w 1101090"/>
                  <a:gd name="connsiteY10" fmla="*/ 594360 h 674370"/>
                  <a:gd name="connsiteX11" fmla="*/ 880110 w 1101090"/>
                  <a:gd name="connsiteY11" fmla="*/ 643890 h 674370"/>
                  <a:gd name="connsiteX12" fmla="*/ 960120 w 1101090"/>
                  <a:gd name="connsiteY12" fmla="*/ 617220 h 674370"/>
                  <a:gd name="connsiteX13" fmla="*/ 1089660 w 1101090"/>
                  <a:gd name="connsiteY13" fmla="*/ 674370 h 67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01090" h="674370">
                    <a:moveTo>
                      <a:pt x="1089660" y="674370"/>
                    </a:moveTo>
                    <a:lnTo>
                      <a:pt x="1062990" y="624840"/>
                    </a:lnTo>
                    <a:lnTo>
                      <a:pt x="1101090" y="560070"/>
                    </a:lnTo>
                    <a:lnTo>
                      <a:pt x="1074420" y="491490"/>
                    </a:lnTo>
                    <a:lnTo>
                      <a:pt x="1101090" y="483870"/>
                    </a:lnTo>
                    <a:lnTo>
                      <a:pt x="1078230" y="125730"/>
                    </a:lnTo>
                    <a:lnTo>
                      <a:pt x="1013460" y="53340"/>
                    </a:lnTo>
                    <a:lnTo>
                      <a:pt x="1047750" y="3810"/>
                    </a:lnTo>
                    <a:lnTo>
                      <a:pt x="22860" y="0"/>
                    </a:lnTo>
                    <a:lnTo>
                      <a:pt x="0" y="594360"/>
                    </a:lnTo>
                    <a:lnTo>
                      <a:pt x="796290" y="594360"/>
                    </a:lnTo>
                    <a:lnTo>
                      <a:pt x="880110" y="643890"/>
                    </a:lnTo>
                    <a:lnTo>
                      <a:pt x="960120" y="617220"/>
                    </a:lnTo>
                    <a:lnTo>
                      <a:pt x="1089660" y="67437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0B442DEC-7DF6-4307-ABDC-D133D91868A7}"/>
                  </a:ext>
                </a:extLst>
              </p:cNvPr>
              <p:cNvSpPr/>
              <p:nvPr/>
            </p:nvSpPr>
            <p:spPr>
              <a:xfrm>
                <a:off x="3779520" y="735344"/>
                <a:ext cx="1036320" cy="628650"/>
              </a:xfrm>
              <a:custGeom>
                <a:avLst/>
                <a:gdLst>
                  <a:gd name="connsiteX0" fmla="*/ 0 w 1036320"/>
                  <a:gd name="connsiteY0" fmla="*/ 621030 h 628650"/>
                  <a:gd name="connsiteX1" fmla="*/ 19050 w 1036320"/>
                  <a:gd name="connsiteY1" fmla="*/ 0 h 628650"/>
                  <a:gd name="connsiteX2" fmla="*/ 914400 w 1036320"/>
                  <a:gd name="connsiteY2" fmla="*/ 11430 h 628650"/>
                  <a:gd name="connsiteX3" fmla="*/ 948690 w 1036320"/>
                  <a:gd name="connsiteY3" fmla="*/ 182880 h 628650"/>
                  <a:gd name="connsiteX4" fmla="*/ 994410 w 1036320"/>
                  <a:gd name="connsiteY4" fmla="*/ 453390 h 628650"/>
                  <a:gd name="connsiteX5" fmla="*/ 1036320 w 1036320"/>
                  <a:gd name="connsiteY5" fmla="*/ 563880 h 628650"/>
                  <a:gd name="connsiteX6" fmla="*/ 1024890 w 1036320"/>
                  <a:gd name="connsiteY6" fmla="*/ 628650 h 628650"/>
                  <a:gd name="connsiteX7" fmla="*/ 0 w 1036320"/>
                  <a:gd name="connsiteY7" fmla="*/ 621030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6320" h="628650">
                    <a:moveTo>
                      <a:pt x="0" y="621030"/>
                    </a:moveTo>
                    <a:lnTo>
                      <a:pt x="19050" y="0"/>
                    </a:lnTo>
                    <a:lnTo>
                      <a:pt x="914400" y="11430"/>
                    </a:lnTo>
                    <a:lnTo>
                      <a:pt x="948690" y="182880"/>
                    </a:lnTo>
                    <a:lnTo>
                      <a:pt x="994410" y="453390"/>
                    </a:lnTo>
                    <a:lnTo>
                      <a:pt x="1036320" y="563880"/>
                    </a:lnTo>
                    <a:lnTo>
                      <a:pt x="1024890" y="628650"/>
                    </a:lnTo>
                    <a:lnTo>
                      <a:pt x="0" y="62103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7AEFE2B3-BC17-4DF1-9F30-FBB2A9AE7E97}"/>
                  </a:ext>
                </a:extLst>
              </p:cNvPr>
              <p:cNvSpPr/>
              <p:nvPr/>
            </p:nvSpPr>
            <p:spPr>
              <a:xfrm>
                <a:off x="4701540" y="640094"/>
                <a:ext cx="1024890" cy="1207770"/>
              </a:xfrm>
              <a:custGeom>
                <a:avLst/>
                <a:gdLst>
                  <a:gd name="connsiteX0" fmla="*/ 163830 w 1024890"/>
                  <a:gd name="connsiteY0" fmla="*/ 1207770 h 1207770"/>
                  <a:gd name="connsiteX1" fmla="*/ 137160 w 1024890"/>
                  <a:gd name="connsiteY1" fmla="*/ 845820 h 1207770"/>
                  <a:gd name="connsiteX2" fmla="*/ 76200 w 1024890"/>
                  <a:gd name="connsiteY2" fmla="*/ 773430 h 1207770"/>
                  <a:gd name="connsiteX3" fmla="*/ 118110 w 1024890"/>
                  <a:gd name="connsiteY3" fmla="*/ 716280 h 1207770"/>
                  <a:gd name="connsiteX4" fmla="*/ 129540 w 1024890"/>
                  <a:gd name="connsiteY4" fmla="*/ 651510 h 1207770"/>
                  <a:gd name="connsiteX5" fmla="*/ 68580 w 1024890"/>
                  <a:gd name="connsiteY5" fmla="*/ 533400 h 1207770"/>
                  <a:gd name="connsiteX6" fmla="*/ 60960 w 1024890"/>
                  <a:gd name="connsiteY6" fmla="*/ 365760 h 1207770"/>
                  <a:gd name="connsiteX7" fmla="*/ 0 w 1024890"/>
                  <a:gd name="connsiteY7" fmla="*/ 99060 h 1207770"/>
                  <a:gd name="connsiteX8" fmla="*/ 259080 w 1024890"/>
                  <a:gd name="connsiteY8" fmla="*/ 80010 h 1207770"/>
                  <a:gd name="connsiteX9" fmla="*/ 255270 w 1024890"/>
                  <a:gd name="connsiteY9" fmla="*/ 0 h 1207770"/>
                  <a:gd name="connsiteX10" fmla="*/ 297180 w 1024890"/>
                  <a:gd name="connsiteY10" fmla="*/ 45720 h 1207770"/>
                  <a:gd name="connsiteX11" fmla="*/ 312420 w 1024890"/>
                  <a:gd name="connsiteY11" fmla="*/ 121920 h 1207770"/>
                  <a:gd name="connsiteX12" fmla="*/ 495300 w 1024890"/>
                  <a:gd name="connsiteY12" fmla="*/ 163830 h 1207770"/>
                  <a:gd name="connsiteX13" fmla="*/ 552450 w 1024890"/>
                  <a:gd name="connsiteY13" fmla="*/ 121920 h 1207770"/>
                  <a:gd name="connsiteX14" fmla="*/ 643890 w 1024890"/>
                  <a:gd name="connsiteY14" fmla="*/ 201930 h 1207770"/>
                  <a:gd name="connsiteX15" fmla="*/ 685800 w 1024890"/>
                  <a:gd name="connsiteY15" fmla="*/ 186690 h 1207770"/>
                  <a:gd name="connsiteX16" fmla="*/ 758190 w 1024890"/>
                  <a:gd name="connsiteY16" fmla="*/ 232410 h 1207770"/>
                  <a:gd name="connsiteX17" fmla="*/ 838200 w 1024890"/>
                  <a:gd name="connsiteY17" fmla="*/ 194310 h 1207770"/>
                  <a:gd name="connsiteX18" fmla="*/ 1024890 w 1024890"/>
                  <a:gd name="connsiteY18" fmla="*/ 209550 h 1207770"/>
                  <a:gd name="connsiteX19" fmla="*/ 876300 w 1024890"/>
                  <a:gd name="connsiteY19" fmla="*/ 304800 h 1207770"/>
                  <a:gd name="connsiteX20" fmla="*/ 788670 w 1024890"/>
                  <a:gd name="connsiteY20" fmla="*/ 426720 h 1207770"/>
                  <a:gd name="connsiteX21" fmla="*/ 704850 w 1024890"/>
                  <a:gd name="connsiteY21" fmla="*/ 495300 h 1207770"/>
                  <a:gd name="connsiteX22" fmla="*/ 697230 w 1024890"/>
                  <a:gd name="connsiteY22" fmla="*/ 636270 h 1207770"/>
                  <a:gd name="connsiteX23" fmla="*/ 609600 w 1024890"/>
                  <a:gd name="connsiteY23" fmla="*/ 731520 h 1207770"/>
                  <a:gd name="connsiteX24" fmla="*/ 674370 w 1024890"/>
                  <a:gd name="connsiteY24" fmla="*/ 792480 h 1207770"/>
                  <a:gd name="connsiteX25" fmla="*/ 662940 w 1024890"/>
                  <a:gd name="connsiteY25" fmla="*/ 819150 h 1207770"/>
                  <a:gd name="connsiteX26" fmla="*/ 662940 w 1024890"/>
                  <a:gd name="connsiteY26" fmla="*/ 910590 h 1207770"/>
                  <a:gd name="connsiteX27" fmla="*/ 800100 w 1024890"/>
                  <a:gd name="connsiteY27" fmla="*/ 1005840 h 1207770"/>
                  <a:gd name="connsiteX28" fmla="*/ 899160 w 1024890"/>
                  <a:gd name="connsiteY28" fmla="*/ 1085850 h 1207770"/>
                  <a:gd name="connsiteX29" fmla="*/ 918210 w 1024890"/>
                  <a:gd name="connsiteY29" fmla="*/ 1158240 h 1207770"/>
                  <a:gd name="connsiteX30" fmla="*/ 163830 w 1024890"/>
                  <a:gd name="connsiteY30" fmla="*/ 1207770 h 120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24890" h="1207770">
                    <a:moveTo>
                      <a:pt x="163830" y="1207770"/>
                    </a:moveTo>
                    <a:lnTo>
                      <a:pt x="137160" y="845820"/>
                    </a:lnTo>
                    <a:lnTo>
                      <a:pt x="76200" y="773430"/>
                    </a:lnTo>
                    <a:lnTo>
                      <a:pt x="118110" y="716280"/>
                    </a:lnTo>
                    <a:lnTo>
                      <a:pt x="129540" y="651510"/>
                    </a:lnTo>
                    <a:lnTo>
                      <a:pt x="68580" y="533400"/>
                    </a:lnTo>
                    <a:lnTo>
                      <a:pt x="60960" y="365760"/>
                    </a:lnTo>
                    <a:lnTo>
                      <a:pt x="0" y="99060"/>
                    </a:lnTo>
                    <a:lnTo>
                      <a:pt x="259080" y="80010"/>
                    </a:lnTo>
                    <a:lnTo>
                      <a:pt x="255270" y="0"/>
                    </a:lnTo>
                    <a:lnTo>
                      <a:pt x="297180" y="45720"/>
                    </a:lnTo>
                    <a:lnTo>
                      <a:pt x="312420" y="121920"/>
                    </a:lnTo>
                    <a:lnTo>
                      <a:pt x="495300" y="163830"/>
                    </a:lnTo>
                    <a:lnTo>
                      <a:pt x="552450" y="121920"/>
                    </a:lnTo>
                    <a:lnTo>
                      <a:pt x="643890" y="201930"/>
                    </a:lnTo>
                    <a:lnTo>
                      <a:pt x="685800" y="186690"/>
                    </a:lnTo>
                    <a:lnTo>
                      <a:pt x="758190" y="232410"/>
                    </a:lnTo>
                    <a:lnTo>
                      <a:pt x="838200" y="194310"/>
                    </a:lnTo>
                    <a:lnTo>
                      <a:pt x="1024890" y="209550"/>
                    </a:lnTo>
                    <a:lnTo>
                      <a:pt x="876300" y="304800"/>
                    </a:lnTo>
                    <a:lnTo>
                      <a:pt x="788670" y="426720"/>
                    </a:lnTo>
                    <a:lnTo>
                      <a:pt x="704850" y="495300"/>
                    </a:lnTo>
                    <a:lnTo>
                      <a:pt x="697230" y="636270"/>
                    </a:lnTo>
                    <a:lnTo>
                      <a:pt x="609600" y="731520"/>
                    </a:lnTo>
                    <a:lnTo>
                      <a:pt x="674370" y="792480"/>
                    </a:lnTo>
                    <a:lnTo>
                      <a:pt x="662940" y="819150"/>
                    </a:lnTo>
                    <a:lnTo>
                      <a:pt x="662940" y="910590"/>
                    </a:lnTo>
                    <a:lnTo>
                      <a:pt x="800100" y="1005840"/>
                    </a:lnTo>
                    <a:lnTo>
                      <a:pt x="899160" y="1085850"/>
                    </a:lnTo>
                    <a:lnTo>
                      <a:pt x="918210" y="1158240"/>
                    </a:lnTo>
                    <a:lnTo>
                      <a:pt x="163830" y="120777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CF2BA2FA-0C4C-4F0D-B3B8-141C1CC0C22E}"/>
                  </a:ext>
                </a:extLst>
              </p:cNvPr>
              <p:cNvSpPr/>
              <p:nvPr/>
            </p:nvSpPr>
            <p:spPr>
              <a:xfrm>
                <a:off x="4831080" y="1809764"/>
                <a:ext cx="990600" cy="617220"/>
              </a:xfrm>
              <a:custGeom>
                <a:avLst/>
                <a:gdLst>
                  <a:gd name="connsiteX0" fmla="*/ 819150 w 990600"/>
                  <a:gd name="connsiteY0" fmla="*/ 613410 h 617220"/>
                  <a:gd name="connsiteX1" fmla="*/ 842010 w 990600"/>
                  <a:gd name="connsiteY1" fmla="*/ 563880 h 617220"/>
                  <a:gd name="connsiteX2" fmla="*/ 880110 w 990600"/>
                  <a:gd name="connsiteY2" fmla="*/ 544830 h 617220"/>
                  <a:gd name="connsiteX3" fmla="*/ 880110 w 990600"/>
                  <a:gd name="connsiteY3" fmla="*/ 510540 h 617220"/>
                  <a:gd name="connsiteX4" fmla="*/ 902970 w 990600"/>
                  <a:gd name="connsiteY4" fmla="*/ 468630 h 617220"/>
                  <a:gd name="connsiteX5" fmla="*/ 853440 w 990600"/>
                  <a:gd name="connsiteY5" fmla="*/ 415290 h 617220"/>
                  <a:gd name="connsiteX6" fmla="*/ 960120 w 990600"/>
                  <a:gd name="connsiteY6" fmla="*/ 350520 h 617220"/>
                  <a:gd name="connsiteX7" fmla="*/ 990600 w 990600"/>
                  <a:gd name="connsiteY7" fmla="*/ 289560 h 617220"/>
                  <a:gd name="connsiteX8" fmla="*/ 982980 w 990600"/>
                  <a:gd name="connsiteY8" fmla="*/ 251460 h 617220"/>
                  <a:gd name="connsiteX9" fmla="*/ 914400 w 990600"/>
                  <a:gd name="connsiteY9" fmla="*/ 182880 h 617220"/>
                  <a:gd name="connsiteX10" fmla="*/ 891540 w 990600"/>
                  <a:gd name="connsiteY10" fmla="*/ 137160 h 617220"/>
                  <a:gd name="connsiteX11" fmla="*/ 842010 w 990600"/>
                  <a:gd name="connsiteY11" fmla="*/ 137160 h 617220"/>
                  <a:gd name="connsiteX12" fmla="*/ 803910 w 990600"/>
                  <a:gd name="connsiteY12" fmla="*/ 72390 h 617220"/>
                  <a:gd name="connsiteX13" fmla="*/ 815340 w 990600"/>
                  <a:gd name="connsiteY13" fmla="*/ 3810 h 617220"/>
                  <a:gd name="connsiteX14" fmla="*/ 784860 w 990600"/>
                  <a:gd name="connsiteY14" fmla="*/ 0 h 617220"/>
                  <a:gd name="connsiteX15" fmla="*/ 0 w 990600"/>
                  <a:gd name="connsiteY15" fmla="*/ 45720 h 617220"/>
                  <a:gd name="connsiteX16" fmla="*/ 45720 w 990600"/>
                  <a:gd name="connsiteY16" fmla="*/ 114300 h 617220"/>
                  <a:gd name="connsiteX17" fmla="*/ 7620 w 990600"/>
                  <a:gd name="connsiteY17" fmla="*/ 186690 h 617220"/>
                  <a:gd name="connsiteX18" fmla="*/ 45720 w 990600"/>
                  <a:gd name="connsiteY18" fmla="*/ 285750 h 617220"/>
                  <a:gd name="connsiteX19" fmla="*/ 121920 w 990600"/>
                  <a:gd name="connsiteY19" fmla="*/ 476250 h 617220"/>
                  <a:gd name="connsiteX20" fmla="*/ 156210 w 990600"/>
                  <a:gd name="connsiteY20" fmla="*/ 605790 h 617220"/>
                  <a:gd name="connsiteX21" fmla="*/ 464820 w 990600"/>
                  <a:gd name="connsiteY21" fmla="*/ 617220 h 617220"/>
                  <a:gd name="connsiteX22" fmla="*/ 777240 w 990600"/>
                  <a:gd name="connsiteY22" fmla="*/ 563880 h 617220"/>
                  <a:gd name="connsiteX23" fmla="*/ 819150 w 990600"/>
                  <a:gd name="connsiteY23" fmla="*/ 613410 h 617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90600" h="617220">
                    <a:moveTo>
                      <a:pt x="819150" y="613410"/>
                    </a:moveTo>
                    <a:lnTo>
                      <a:pt x="842010" y="563880"/>
                    </a:lnTo>
                    <a:lnTo>
                      <a:pt x="880110" y="544830"/>
                    </a:lnTo>
                    <a:lnTo>
                      <a:pt x="880110" y="510540"/>
                    </a:lnTo>
                    <a:lnTo>
                      <a:pt x="902970" y="468630"/>
                    </a:lnTo>
                    <a:lnTo>
                      <a:pt x="853440" y="415290"/>
                    </a:lnTo>
                    <a:lnTo>
                      <a:pt x="960120" y="350520"/>
                    </a:lnTo>
                    <a:lnTo>
                      <a:pt x="990600" y="289560"/>
                    </a:lnTo>
                    <a:lnTo>
                      <a:pt x="982980" y="251460"/>
                    </a:lnTo>
                    <a:lnTo>
                      <a:pt x="914400" y="182880"/>
                    </a:lnTo>
                    <a:lnTo>
                      <a:pt x="891540" y="137160"/>
                    </a:lnTo>
                    <a:lnTo>
                      <a:pt x="842010" y="137160"/>
                    </a:lnTo>
                    <a:lnTo>
                      <a:pt x="803910" y="72390"/>
                    </a:lnTo>
                    <a:lnTo>
                      <a:pt x="815340" y="3810"/>
                    </a:lnTo>
                    <a:lnTo>
                      <a:pt x="784860" y="0"/>
                    </a:lnTo>
                    <a:lnTo>
                      <a:pt x="0" y="45720"/>
                    </a:lnTo>
                    <a:lnTo>
                      <a:pt x="45720" y="114300"/>
                    </a:lnTo>
                    <a:lnTo>
                      <a:pt x="7620" y="186690"/>
                    </a:lnTo>
                    <a:lnTo>
                      <a:pt x="45720" y="285750"/>
                    </a:lnTo>
                    <a:lnTo>
                      <a:pt x="121920" y="476250"/>
                    </a:lnTo>
                    <a:lnTo>
                      <a:pt x="156210" y="605790"/>
                    </a:lnTo>
                    <a:lnTo>
                      <a:pt x="464820" y="617220"/>
                    </a:lnTo>
                    <a:lnTo>
                      <a:pt x="777240" y="563880"/>
                    </a:lnTo>
                    <a:lnTo>
                      <a:pt x="819150" y="61341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CE0DF0F2-0192-42C6-AD6B-C3EF17F923A5}"/>
                  </a:ext>
                </a:extLst>
              </p:cNvPr>
              <p:cNvSpPr/>
              <p:nvPr/>
            </p:nvSpPr>
            <p:spPr>
              <a:xfrm>
                <a:off x="4975860" y="2381264"/>
                <a:ext cx="1131570" cy="918210"/>
              </a:xfrm>
              <a:custGeom>
                <a:avLst/>
                <a:gdLst>
                  <a:gd name="connsiteX0" fmla="*/ 0 w 1131570"/>
                  <a:gd name="connsiteY0" fmla="*/ 38100 h 918210"/>
                  <a:gd name="connsiteX1" fmla="*/ 118110 w 1131570"/>
                  <a:gd name="connsiteY1" fmla="*/ 179070 h 918210"/>
                  <a:gd name="connsiteX2" fmla="*/ 152400 w 1131570"/>
                  <a:gd name="connsiteY2" fmla="*/ 179070 h 918210"/>
                  <a:gd name="connsiteX3" fmla="*/ 175260 w 1131570"/>
                  <a:gd name="connsiteY3" fmla="*/ 201930 h 918210"/>
                  <a:gd name="connsiteX4" fmla="*/ 129540 w 1131570"/>
                  <a:gd name="connsiteY4" fmla="*/ 247650 h 918210"/>
                  <a:gd name="connsiteX5" fmla="*/ 167640 w 1131570"/>
                  <a:gd name="connsiteY5" fmla="*/ 293370 h 918210"/>
                  <a:gd name="connsiteX6" fmla="*/ 224790 w 1131570"/>
                  <a:gd name="connsiteY6" fmla="*/ 339090 h 918210"/>
                  <a:gd name="connsiteX7" fmla="*/ 255270 w 1131570"/>
                  <a:gd name="connsiteY7" fmla="*/ 781050 h 918210"/>
                  <a:gd name="connsiteX8" fmla="*/ 243840 w 1131570"/>
                  <a:gd name="connsiteY8" fmla="*/ 781050 h 918210"/>
                  <a:gd name="connsiteX9" fmla="*/ 262890 w 1131570"/>
                  <a:gd name="connsiteY9" fmla="*/ 868680 h 918210"/>
                  <a:gd name="connsiteX10" fmla="*/ 963930 w 1131570"/>
                  <a:gd name="connsiteY10" fmla="*/ 811530 h 918210"/>
                  <a:gd name="connsiteX11" fmla="*/ 998220 w 1131570"/>
                  <a:gd name="connsiteY11" fmla="*/ 853440 h 918210"/>
                  <a:gd name="connsiteX12" fmla="*/ 948690 w 1131570"/>
                  <a:gd name="connsiteY12" fmla="*/ 918210 h 918210"/>
                  <a:gd name="connsiteX13" fmla="*/ 1062990 w 1131570"/>
                  <a:gd name="connsiteY13" fmla="*/ 914400 h 918210"/>
                  <a:gd name="connsiteX14" fmla="*/ 1074420 w 1131570"/>
                  <a:gd name="connsiteY14" fmla="*/ 792480 h 918210"/>
                  <a:gd name="connsiteX15" fmla="*/ 1131570 w 1131570"/>
                  <a:gd name="connsiteY15" fmla="*/ 750570 h 918210"/>
                  <a:gd name="connsiteX16" fmla="*/ 1123950 w 1131570"/>
                  <a:gd name="connsiteY16" fmla="*/ 681990 h 918210"/>
                  <a:gd name="connsiteX17" fmla="*/ 1059180 w 1131570"/>
                  <a:gd name="connsiteY17" fmla="*/ 666750 h 918210"/>
                  <a:gd name="connsiteX18" fmla="*/ 1062990 w 1131570"/>
                  <a:gd name="connsiteY18" fmla="*/ 579120 h 918210"/>
                  <a:gd name="connsiteX19" fmla="*/ 895350 w 1131570"/>
                  <a:gd name="connsiteY19" fmla="*/ 453390 h 918210"/>
                  <a:gd name="connsiteX20" fmla="*/ 922020 w 1131570"/>
                  <a:gd name="connsiteY20" fmla="*/ 342900 h 918210"/>
                  <a:gd name="connsiteX21" fmla="*/ 872490 w 1131570"/>
                  <a:gd name="connsiteY21" fmla="*/ 308610 h 918210"/>
                  <a:gd name="connsiteX22" fmla="*/ 842010 w 1131570"/>
                  <a:gd name="connsiteY22" fmla="*/ 331470 h 918210"/>
                  <a:gd name="connsiteX23" fmla="*/ 792480 w 1131570"/>
                  <a:gd name="connsiteY23" fmla="*/ 228600 h 918210"/>
                  <a:gd name="connsiteX24" fmla="*/ 697230 w 1131570"/>
                  <a:gd name="connsiteY24" fmla="*/ 171450 h 918210"/>
                  <a:gd name="connsiteX25" fmla="*/ 662940 w 1131570"/>
                  <a:gd name="connsiteY25" fmla="*/ 41910 h 918210"/>
                  <a:gd name="connsiteX26" fmla="*/ 628650 w 1131570"/>
                  <a:gd name="connsiteY26" fmla="*/ 0 h 918210"/>
                  <a:gd name="connsiteX27" fmla="*/ 304800 w 1131570"/>
                  <a:gd name="connsiteY27" fmla="*/ 57150 h 918210"/>
                  <a:gd name="connsiteX28" fmla="*/ 0 w 1131570"/>
                  <a:gd name="connsiteY28" fmla="*/ 38100 h 918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31570" h="918210">
                    <a:moveTo>
                      <a:pt x="0" y="38100"/>
                    </a:moveTo>
                    <a:lnTo>
                      <a:pt x="118110" y="179070"/>
                    </a:lnTo>
                    <a:lnTo>
                      <a:pt x="152400" y="179070"/>
                    </a:lnTo>
                    <a:lnTo>
                      <a:pt x="175260" y="201930"/>
                    </a:lnTo>
                    <a:lnTo>
                      <a:pt x="129540" y="247650"/>
                    </a:lnTo>
                    <a:lnTo>
                      <a:pt x="167640" y="293370"/>
                    </a:lnTo>
                    <a:lnTo>
                      <a:pt x="224790" y="339090"/>
                    </a:lnTo>
                    <a:lnTo>
                      <a:pt x="255270" y="781050"/>
                    </a:lnTo>
                    <a:lnTo>
                      <a:pt x="243840" y="781050"/>
                    </a:lnTo>
                    <a:lnTo>
                      <a:pt x="262890" y="868680"/>
                    </a:lnTo>
                    <a:lnTo>
                      <a:pt x="963930" y="811530"/>
                    </a:lnTo>
                    <a:lnTo>
                      <a:pt x="998220" y="853440"/>
                    </a:lnTo>
                    <a:lnTo>
                      <a:pt x="948690" y="918210"/>
                    </a:lnTo>
                    <a:lnTo>
                      <a:pt x="1062990" y="914400"/>
                    </a:lnTo>
                    <a:lnTo>
                      <a:pt x="1074420" y="792480"/>
                    </a:lnTo>
                    <a:lnTo>
                      <a:pt x="1131570" y="750570"/>
                    </a:lnTo>
                    <a:lnTo>
                      <a:pt x="1123950" y="681990"/>
                    </a:lnTo>
                    <a:lnTo>
                      <a:pt x="1059180" y="666750"/>
                    </a:lnTo>
                    <a:lnTo>
                      <a:pt x="1062990" y="579120"/>
                    </a:lnTo>
                    <a:lnTo>
                      <a:pt x="895350" y="453390"/>
                    </a:lnTo>
                    <a:lnTo>
                      <a:pt x="922020" y="342900"/>
                    </a:lnTo>
                    <a:lnTo>
                      <a:pt x="872490" y="308610"/>
                    </a:lnTo>
                    <a:lnTo>
                      <a:pt x="842010" y="331470"/>
                    </a:lnTo>
                    <a:lnTo>
                      <a:pt x="792480" y="228600"/>
                    </a:lnTo>
                    <a:lnTo>
                      <a:pt x="697230" y="171450"/>
                    </a:lnTo>
                    <a:lnTo>
                      <a:pt x="662940" y="41910"/>
                    </a:lnTo>
                    <a:lnTo>
                      <a:pt x="628650" y="0"/>
                    </a:lnTo>
                    <a:lnTo>
                      <a:pt x="304800" y="57150"/>
                    </a:lnTo>
                    <a:lnTo>
                      <a:pt x="0" y="3810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971F1028-526F-497E-B05D-8F3D71739B92}"/>
                  </a:ext>
                </a:extLst>
              </p:cNvPr>
              <p:cNvSpPr/>
              <p:nvPr/>
            </p:nvSpPr>
            <p:spPr>
              <a:xfrm>
                <a:off x="5234940" y="3185174"/>
                <a:ext cx="800100" cy="762000"/>
              </a:xfrm>
              <a:custGeom>
                <a:avLst/>
                <a:gdLst>
                  <a:gd name="connsiteX0" fmla="*/ 0 w 800100"/>
                  <a:gd name="connsiteY0" fmla="*/ 68580 h 762000"/>
                  <a:gd name="connsiteX1" fmla="*/ 41910 w 800100"/>
                  <a:gd name="connsiteY1" fmla="*/ 300990 h 762000"/>
                  <a:gd name="connsiteX2" fmla="*/ 34290 w 800100"/>
                  <a:gd name="connsiteY2" fmla="*/ 643890 h 762000"/>
                  <a:gd name="connsiteX3" fmla="*/ 140970 w 800100"/>
                  <a:gd name="connsiteY3" fmla="*/ 666750 h 762000"/>
                  <a:gd name="connsiteX4" fmla="*/ 140970 w 800100"/>
                  <a:gd name="connsiteY4" fmla="*/ 762000 h 762000"/>
                  <a:gd name="connsiteX5" fmla="*/ 609600 w 800100"/>
                  <a:gd name="connsiteY5" fmla="*/ 727710 h 762000"/>
                  <a:gd name="connsiteX6" fmla="*/ 613410 w 800100"/>
                  <a:gd name="connsiteY6" fmla="*/ 685800 h 762000"/>
                  <a:gd name="connsiteX7" fmla="*/ 586740 w 800100"/>
                  <a:gd name="connsiteY7" fmla="*/ 605790 h 762000"/>
                  <a:gd name="connsiteX8" fmla="*/ 647700 w 800100"/>
                  <a:gd name="connsiteY8" fmla="*/ 468630 h 762000"/>
                  <a:gd name="connsiteX9" fmla="*/ 685800 w 800100"/>
                  <a:gd name="connsiteY9" fmla="*/ 403860 h 762000"/>
                  <a:gd name="connsiteX10" fmla="*/ 697230 w 800100"/>
                  <a:gd name="connsiteY10" fmla="*/ 323850 h 762000"/>
                  <a:gd name="connsiteX11" fmla="*/ 762000 w 800100"/>
                  <a:gd name="connsiteY11" fmla="*/ 289560 h 762000"/>
                  <a:gd name="connsiteX12" fmla="*/ 746760 w 800100"/>
                  <a:gd name="connsiteY12" fmla="*/ 224790 h 762000"/>
                  <a:gd name="connsiteX13" fmla="*/ 800100 w 800100"/>
                  <a:gd name="connsiteY13" fmla="*/ 118110 h 762000"/>
                  <a:gd name="connsiteX14" fmla="*/ 681990 w 800100"/>
                  <a:gd name="connsiteY14" fmla="*/ 102870 h 762000"/>
                  <a:gd name="connsiteX15" fmla="*/ 731520 w 800100"/>
                  <a:gd name="connsiteY15" fmla="*/ 53340 h 762000"/>
                  <a:gd name="connsiteX16" fmla="*/ 708660 w 800100"/>
                  <a:gd name="connsiteY16" fmla="*/ 0 h 762000"/>
                  <a:gd name="connsiteX17" fmla="*/ 0 w 800100"/>
                  <a:gd name="connsiteY17" fmla="*/ 6858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100" h="762000">
                    <a:moveTo>
                      <a:pt x="0" y="68580"/>
                    </a:moveTo>
                    <a:lnTo>
                      <a:pt x="41910" y="300990"/>
                    </a:lnTo>
                    <a:lnTo>
                      <a:pt x="34290" y="643890"/>
                    </a:lnTo>
                    <a:lnTo>
                      <a:pt x="140970" y="666750"/>
                    </a:lnTo>
                    <a:lnTo>
                      <a:pt x="140970" y="762000"/>
                    </a:lnTo>
                    <a:lnTo>
                      <a:pt x="609600" y="727710"/>
                    </a:lnTo>
                    <a:lnTo>
                      <a:pt x="613410" y="685800"/>
                    </a:lnTo>
                    <a:lnTo>
                      <a:pt x="586740" y="605790"/>
                    </a:lnTo>
                    <a:lnTo>
                      <a:pt x="647700" y="468630"/>
                    </a:lnTo>
                    <a:lnTo>
                      <a:pt x="685800" y="403860"/>
                    </a:lnTo>
                    <a:lnTo>
                      <a:pt x="697230" y="323850"/>
                    </a:lnTo>
                    <a:lnTo>
                      <a:pt x="762000" y="289560"/>
                    </a:lnTo>
                    <a:lnTo>
                      <a:pt x="746760" y="224790"/>
                    </a:lnTo>
                    <a:lnTo>
                      <a:pt x="800100" y="118110"/>
                    </a:lnTo>
                    <a:lnTo>
                      <a:pt x="681990" y="102870"/>
                    </a:lnTo>
                    <a:lnTo>
                      <a:pt x="731520" y="53340"/>
                    </a:lnTo>
                    <a:lnTo>
                      <a:pt x="708660" y="0"/>
                    </a:lnTo>
                    <a:lnTo>
                      <a:pt x="0" y="6858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F4D84B39-BC6B-44BE-BC47-B5C65647BD01}"/>
                  </a:ext>
                </a:extLst>
              </p:cNvPr>
              <p:cNvSpPr/>
              <p:nvPr/>
            </p:nvSpPr>
            <p:spPr>
              <a:xfrm>
                <a:off x="5795010" y="3451874"/>
                <a:ext cx="537210" cy="1002030"/>
              </a:xfrm>
              <a:custGeom>
                <a:avLst/>
                <a:gdLst>
                  <a:gd name="connsiteX0" fmla="*/ 529590 w 537210"/>
                  <a:gd name="connsiteY0" fmla="*/ 971550 h 1002030"/>
                  <a:gd name="connsiteX1" fmla="*/ 537210 w 537210"/>
                  <a:gd name="connsiteY1" fmla="*/ 0 h 1002030"/>
                  <a:gd name="connsiteX2" fmla="*/ 175260 w 537210"/>
                  <a:gd name="connsiteY2" fmla="*/ 38100 h 1002030"/>
                  <a:gd name="connsiteX3" fmla="*/ 137160 w 537210"/>
                  <a:gd name="connsiteY3" fmla="*/ 76200 h 1002030"/>
                  <a:gd name="connsiteX4" fmla="*/ 129540 w 537210"/>
                  <a:gd name="connsiteY4" fmla="*/ 156210 h 1002030"/>
                  <a:gd name="connsiteX5" fmla="*/ 95250 w 537210"/>
                  <a:gd name="connsiteY5" fmla="*/ 190500 h 1002030"/>
                  <a:gd name="connsiteX6" fmla="*/ 38100 w 537210"/>
                  <a:gd name="connsiteY6" fmla="*/ 339090 h 1002030"/>
                  <a:gd name="connsiteX7" fmla="*/ 72390 w 537210"/>
                  <a:gd name="connsiteY7" fmla="*/ 411480 h 1002030"/>
                  <a:gd name="connsiteX8" fmla="*/ 57150 w 537210"/>
                  <a:gd name="connsiteY8" fmla="*/ 468630 h 1002030"/>
                  <a:gd name="connsiteX9" fmla="*/ 80010 w 537210"/>
                  <a:gd name="connsiteY9" fmla="*/ 563880 h 1002030"/>
                  <a:gd name="connsiteX10" fmla="*/ 110490 w 537210"/>
                  <a:gd name="connsiteY10" fmla="*/ 594360 h 1002030"/>
                  <a:gd name="connsiteX11" fmla="*/ 26670 w 537210"/>
                  <a:gd name="connsiteY11" fmla="*/ 746760 h 1002030"/>
                  <a:gd name="connsiteX12" fmla="*/ 0 w 537210"/>
                  <a:gd name="connsiteY12" fmla="*/ 876300 h 1002030"/>
                  <a:gd name="connsiteX13" fmla="*/ 358140 w 537210"/>
                  <a:gd name="connsiteY13" fmla="*/ 845820 h 1002030"/>
                  <a:gd name="connsiteX14" fmla="*/ 335280 w 537210"/>
                  <a:gd name="connsiteY14" fmla="*/ 891540 h 1002030"/>
                  <a:gd name="connsiteX15" fmla="*/ 369570 w 537210"/>
                  <a:gd name="connsiteY15" fmla="*/ 1002030 h 1002030"/>
                  <a:gd name="connsiteX16" fmla="*/ 434340 w 537210"/>
                  <a:gd name="connsiteY16" fmla="*/ 971550 h 1002030"/>
                  <a:gd name="connsiteX17" fmla="*/ 529590 w 537210"/>
                  <a:gd name="connsiteY17" fmla="*/ 971550 h 1002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7210" h="1002030">
                    <a:moveTo>
                      <a:pt x="529590" y="971550"/>
                    </a:moveTo>
                    <a:lnTo>
                      <a:pt x="537210" y="0"/>
                    </a:lnTo>
                    <a:lnTo>
                      <a:pt x="175260" y="38100"/>
                    </a:lnTo>
                    <a:lnTo>
                      <a:pt x="137160" y="76200"/>
                    </a:lnTo>
                    <a:lnTo>
                      <a:pt x="129540" y="156210"/>
                    </a:lnTo>
                    <a:lnTo>
                      <a:pt x="95250" y="190500"/>
                    </a:lnTo>
                    <a:lnTo>
                      <a:pt x="38100" y="339090"/>
                    </a:lnTo>
                    <a:lnTo>
                      <a:pt x="72390" y="411480"/>
                    </a:lnTo>
                    <a:lnTo>
                      <a:pt x="57150" y="468630"/>
                    </a:lnTo>
                    <a:lnTo>
                      <a:pt x="80010" y="563880"/>
                    </a:lnTo>
                    <a:lnTo>
                      <a:pt x="110490" y="594360"/>
                    </a:lnTo>
                    <a:lnTo>
                      <a:pt x="26670" y="746760"/>
                    </a:lnTo>
                    <a:lnTo>
                      <a:pt x="0" y="876300"/>
                    </a:lnTo>
                    <a:lnTo>
                      <a:pt x="358140" y="845820"/>
                    </a:lnTo>
                    <a:lnTo>
                      <a:pt x="335280" y="891540"/>
                    </a:lnTo>
                    <a:lnTo>
                      <a:pt x="369570" y="1002030"/>
                    </a:lnTo>
                    <a:lnTo>
                      <a:pt x="434340" y="971550"/>
                    </a:lnTo>
                    <a:lnTo>
                      <a:pt x="529590" y="97155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57E0366E-5728-41C2-A893-497BE56BFF6D}"/>
                  </a:ext>
                </a:extLst>
              </p:cNvPr>
              <p:cNvSpPr/>
              <p:nvPr/>
            </p:nvSpPr>
            <p:spPr>
              <a:xfrm>
                <a:off x="6332220" y="3394724"/>
                <a:ext cx="624840" cy="1032510"/>
              </a:xfrm>
              <a:custGeom>
                <a:avLst/>
                <a:gdLst>
                  <a:gd name="connsiteX0" fmla="*/ 3810 w 624840"/>
                  <a:gd name="connsiteY0" fmla="*/ 1032510 h 1032510"/>
                  <a:gd name="connsiteX1" fmla="*/ 102870 w 624840"/>
                  <a:gd name="connsiteY1" fmla="*/ 1032510 h 1032510"/>
                  <a:gd name="connsiteX2" fmla="*/ 99060 w 624840"/>
                  <a:gd name="connsiteY2" fmla="*/ 986790 h 1032510"/>
                  <a:gd name="connsiteX3" fmla="*/ 106680 w 624840"/>
                  <a:gd name="connsiteY3" fmla="*/ 933450 h 1032510"/>
                  <a:gd name="connsiteX4" fmla="*/ 156210 w 624840"/>
                  <a:gd name="connsiteY4" fmla="*/ 1013460 h 1032510"/>
                  <a:gd name="connsiteX5" fmla="*/ 220980 w 624840"/>
                  <a:gd name="connsiteY5" fmla="*/ 998220 h 1032510"/>
                  <a:gd name="connsiteX6" fmla="*/ 217170 w 624840"/>
                  <a:gd name="connsiteY6" fmla="*/ 929640 h 1032510"/>
                  <a:gd name="connsiteX7" fmla="*/ 171450 w 624840"/>
                  <a:gd name="connsiteY7" fmla="*/ 899160 h 1032510"/>
                  <a:gd name="connsiteX8" fmla="*/ 171450 w 624840"/>
                  <a:gd name="connsiteY8" fmla="*/ 864870 h 1032510"/>
                  <a:gd name="connsiteX9" fmla="*/ 624840 w 624840"/>
                  <a:gd name="connsiteY9" fmla="*/ 796290 h 1032510"/>
                  <a:gd name="connsiteX10" fmla="*/ 609600 w 624840"/>
                  <a:gd name="connsiteY10" fmla="*/ 754380 h 1032510"/>
                  <a:gd name="connsiteX11" fmla="*/ 605790 w 624840"/>
                  <a:gd name="connsiteY11" fmla="*/ 674370 h 1032510"/>
                  <a:gd name="connsiteX12" fmla="*/ 586740 w 624840"/>
                  <a:gd name="connsiteY12" fmla="*/ 624840 h 1032510"/>
                  <a:gd name="connsiteX13" fmla="*/ 605790 w 624840"/>
                  <a:gd name="connsiteY13" fmla="*/ 529590 h 1032510"/>
                  <a:gd name="connsiteX14" fmla="*/ 552450 w 624840"/>
                  <a:gd name="connsiteY14" fmla="*/ 461010 h 1032510"/>
                  <a:gd name="connsiteX15" fmla="*/ 411480 w 624840"/>
                  <a:gd name="connsiteY15" fmla="*/ 0 h 1032510"/>
                  <a:gd name="connsiteX16" fmla="*/ 0 w 624840"/>
                  <a:gd name="connsiteY16" fmla="*/ 57150 h 1032510"/>
                  <a:gd name="connsiteX17" fmla="*/ 3810 w 624840"/>
                  <a:gd name="connsiteY17" fmla="*/ 1032510 h 1032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24840" h="1032510">
                    <a:moveTo>
                      <a:pt x="3810" y="1032510"/>
                    </a:moveTo>
                    <a:lnTo>
                      <a:pt x="102870" y="1032510"/>
                    </a:lnTo>
                    <a:lnTo>
                      <a:pt x="99060" y="986790"/>
                    </a:lnTo>
                    <a:lnTo>
                      <a:pt x="106680" y="933450"/>
                    </a:lnTo>
                    <a:lnTo>
                      <a:pt x="156210" y="1013460"/>
                    </a:lnTo>
                    <a:lnTo>
                      <a:pt x="220980" y="998220"/>
                    </a:lnTo>
                    <a:lnTo>
                      <a:pt x="217170" y="929640"/>
                    </a:lnTo>
                    <a:lnTo>
                      <a:pt x="171450" y="899160"/>
                    </a:lnTo>
                    <a:lnTo>
                      <a:pt x="171450" y="864870"/>
                    </a:lnTo>
                    <a:lnTo>
                      <a:pt x="624840" y="796290"/>
                    </a:lnTo>
                    <a:lnTo>
                      <a:pt x="609600" y="754380"/>
                    </a:lnTo>
                    <a:lnTo>
                      <a:pt x="605790" y="674370"/>
                    </a:lnTo>
                    <a:lnTo>
                      <a:pt x="586740" y="624840"/>
                    </a:lnTo>
                    <a:lnTo>
                      <a:pt x="605790" y="529590"/>
                    </a:lnTo>
                    <a:lnTo>
                      <a:pt x="552450" y="461010"/>
                    </a:lnTo>
                    <a:lnTo>
                      <a:pt x="411480" y="0"/>
                    </a:lnTo>
                    <a:lnTo>
                      <a:pt x="0" y="57150"/>
                    </a:lnTo>
                    <a:lnTo>
                      <a:pt x="3810" y="103251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AF789259-3BCC-4469-824F-3001BAB6A555}"/>
                  </a:ext>
                </a:extLst>
              </p:cNvPr>
              <p:cNvSpPr/>
              <p:nvPr/>
            </p:nvSpPr>
            <p:spPr>
              <a:xfrm>
                <a:off x="678180" y="788684"/>
                <a:ext cx="1329690" cy="1123950"/>
              </a:xfrm>
              <a:custGeom>
                <a:avLst/>
                <a:gdLst>
                  <a:gd name="connsiteX0" fmla="*/ 300990 w 1329690"/>
                  <a:gd name="connsiteY0" fmla="*/ 0 h 1123950"/>
                  <a:gd name="connsiteX1" fmla="*/ 285750 w 1329690"/>
                  <a:gd name="connsiteY1" fmla="*/ 129540 h 1123950"/>
                  <a:gd name="connsiteX2" fmla="*/ 91440 w 1329690"/>
                  <a:gd name="connsiteY2" fmla="*/ 567690 h 1123950"/>
                  <a:gd name="connsiteX3" fmla="*/ 7620 w 1329690"/>
                  <a:gd name="connsiteY3" fmla="*/ 659130 h 1123950"/>
                  <a:gd name="connsiteX4" fmla="*/ 26670 w 1329690"/>
                  <a:gd name="connsiteY4" fmla="*/ 723900 h 1123950"/>
                  <a:gd name="connsiteX5" fmla="*/ 0 w 1329690"/>
                  <a:gd name="connsiteY5" fmla="*/ 788670 h 1123950"/>
                  <a:gd name="connsiteX6" fmla="*/ 19050 w 1329690"/>
                  <a:gd name="connsiteY6" fmla="*/ 861060 h 1123950"/>
                  <a:gd name="connsiteX7" fmla="*/ 1097280 w 1329690"/>
                  <a:gd name="connsiteY7" fmla="*/ 1123950 h 1123950"/>
                  <a:gd name="connsiteX8" fmla="*/ 1181100 w 1329690"/>
                  <a:gd name="connsiteY8" fmla="*/ 708660 h 1123950"/>
                  <a:gd name="connsiteX9" fmla="*/ 1203960 w 1329690"/>
                  <a:gd name="connsiteY9" fmla="*/ 689610 h 1123950"/>
                  <a:gd name="connsiteX10" fmla="*/ 1188720 w 1329690"/>
                  <a:gd name="connsiteY10" fmla="*/ 666750 h 1123950"/>
                  <a:gd name="connsiteX11" fmla="*/ 1162050 w 1329690"/>
                  <a:gd name="connsiteY11" fmla="*/ 647700 h 1123950"/>
                  <a:gd name="connsiteX12" fmla="*/ 1165860 w 1329690"/>
                  <a:gd name="connsiteY12" fmla="*/ 617220 h 1123950"/>
                  <a:gd name="connsiteX13" fmla="*/ 1242060 w 1329690"/>
                  <a:gd name="connsiteY13" fmla="*/ 541020 h 1123950"/>
                  <a:gd name="connsiteX14" fmla="*/ 1272540 w 1329690"/>
                  <a:gd name="connsiteY14" fmla="*/ 468630 h 1123950"/>
                  <a:gd name="connsiteX15" fmla="*/ 1329690 w 1329690"/>
                  <a:gd name="connsiteY15" fmla="*/ 419100 h 1123950"/>
                  <a:gd name="connsiteX16" fmla="*/ 1322070 w 1329690"/>
                  <a:gd name="connsiteY16" fmla="*/ 369570 h 1123950"/>
                  <a:gd name="connsiteX17" fmla="*/ 1280160 w 1329690"/>
                  <a:gd name="connsiteY17" fmla="*/ 323850 h 1123950"/>
                  <a:gd name="connsiteX18" fmla="*/ 990600 w 1329690"/>
                  <a:gd name="connsiteY18" fmla="*/ 236220 h 1123950"/>
                  <a:gd name="connsiteX19" fmla="*/ 659130 w 1329690"/>
                  <a:gd name="connsiteY19" fmla="*/ 240030 h 1123950"/>
                  <a:gd name="connsiteX20" fmla="*/ 640080 w 1329690"/>
                  <a:gd name="connsiteY20" fmla="*/ 213360 h 1123950"/>
                  <a:gd name="connsiteX21" fmla="*/ 598170 w 1329690"/>
                  <a:gd name="connsiteY21" fmla="*/ 201930 h 1123950"/>
                  <a:gd name="connsiteX22" fmla="*/ 552450 w 1329690"/>
                  <a:gd name="connsiteY22" fmla="*/ 224790 h 1123950"/>
                  <a:gd name="connsiteX23" fmla="*/ 468630 w 1329690"/>
                  <a:gd name="connsiteY23" fmla="*/ 190500 h 1123950"/>
                  <a:gd name="connsiteX24" fmla="*/ 441960 w 1329690"/>
                  <a:gd name="connsiteY24" fmla="*/ 64770 h 1123950"/>
                  <a:gd name="connsiteX25" fmla="*/ 300990 w 1329690"/>
                  <a:gd name="connsiteY25" fmla="*/ 0 h 1123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29690" h="1123950">
                    <a:moveTo>
                      <a:pt x="300990" y="0"/>
                    </a:moveTo>
                    <a:lnTo>
                      <a:pt x="285750" y="129540"/>
                    </a:lnTo>
                    <a:lnTo>
                      <a:pt x="91440" y="567690"/>
                    </a:lnTo>
                    <a:lnTo>
                      <a:pt x="7620" y="659130"/>
                    </a:lnTo>
                    <a:lnTo>
                      <a:pt x="26670" y="723900"/>
                    </a:lnTo>
                    <a:lnTo>
                      <a:pt x="0" y="788670"/>
                    </a:lnTo>
                    <a:lnTo>
                      <a:pt x="19050" y="861060"/>
                    </a:lnTo>
                    <a:lnTo>
                      <a:pt x="1097280" y="1123950"/>
                    </a:lnTo>
                    <a:lnTo>
                      <a:pt x="1181100" y="708660"/>
                    </a:lnTo>
                    <a:lnTo>
                      <a:pt x="1203960" y="689610"/>
                    </a:lnTo>
                    <a:lnTo>
                      <a:pt x="1188720" y="666750"/>
                    </a:lnTo>
                    <a:lnTo>
                      <a:pt x="1162050" y="647700"/>
                    </a:lnTo>
                    <a:lnTo>
                      <a:pt x="1165860" y="617220"/>
                    </a:lnTo>
                    <a:lnTo>
                      <a:pt x="1242060" y="541020"/>
                    </a:lnTo>
                    <a:lnTo>
                      <a:pt x="1272540" y="468630"/>
                    </a:lnTo>
                    <a:lnTo>
                      <a:pt x="1329690" y="419100"/>
                    </a:lnTo>
                    <a:lnTo>
                      <a:pt x="1322070" y="369570"/>
                    </a:lnTo>
                    <a:lnTo>
                      <a:pt x="1280160" y="323850"/>
                    </a:lnTo>
                    <a:lnTo>
                      <a:pt x="990600" y="236220"/>
                    </a:lnTo>
                    <a:lnTo>
                      <a:pt x="659130" y="240030"/>
                    </a:lnTo>
                    <a:lnTo>
                      <a:pt x="640080" y="213360"/>
                    </a:lnTo>
                    <a:lnTo>
                      <a:pt x="598170" y="201930"/>
                    </a:lnTo>
                    <a:lnTo>
                      <a:pt x="552450" y="224790"/>
                    </a:lnTo>
                    <a:lnTo>
                      <a:pt x="468630" y="190500"/>
                    </a:lnTo>
                    <a:lnTo>
                      <a:pt x="441960" y="64770"/>
                    </a:lnTo>
                    <a:lnTo>
                      <a:pt x="30099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7ACB801C-9B84-4D49-8519-5C23164D080E}"/>
                  </a:ext>
                </a:extLst>
              </p:cNvPr>
              <p:cNvSpPr/>
              <p:nvPr/>
            </p:nvSpPr>
            <p:spPr>
              <a:xfrm>
                <a:off x="1783080" y="487694"/>
                <a:ext cx="960120" cy="1569720"/>
              </a:xfrm>
              <a:custGeom>
                <a:avLst/>
                <a:gdLst>
                  <a:gd name="connsiteX0" fmla="*/ 285750 w 960120"/>
                  <a:gd name="connsiteY0" fmla="*/ 0 h 1569720"/>
                  <a:gd name="connsiteX1" fmla="*/ 163830 w 960120"/>
                  <a:gd name="connsiteY1" fmla="*/ 628650 h 1569720"/>
                  <a:gd name="connsiteX2" fmla="*/ 213360 w 960120"/>
                  <a:gd name="connsiteY2" fmla="*/ 666750 h 1569720"/>
                  <a:gd name="connsiteX3" fmla="*/ 232410 w 960120"/>
                  <a:gd name="connsiteY3" fmla="*/ 723900 h 1569720"/>
                  <a:gd name="connsiteX4" fmla="*/ 182880 w 960120"/>
                  <a:gd name="connsiteY4" fmla="*/ 758190 h 1569720"/>
                  <a:gd name="connsiteX5" fmla="*/ 156210 w 960120"/>
                  <a:gd name="connsiteY5" fmla="*/ 842010 h 1569720"/>
                  <a:gd name="connsiteX6" fmla="*/ 60960 w 960120"/>
                  <a:gd name="connsiteY6" fmla="*/ 918210 h 1569720"/>
                  <a:gd name="connsiteX7" fmla="*/ 68580 w 960120"/>
                  <a:gd name="connsiteY7" fmla="*/ 948690 h 1569720"/>
                  <a:gd name="connsiteX8" fmla="*/ 83820 w 960120"/>
                  <a:gd name="connsiteY8" fmla="*/ 963930 h 1569720"/>
                  <a:gd name="connsiteX9" fmla="*/ 106680 w 960120"/>
                  <a:gd name="connsiteY9" fmla="*/ 998220 h 1569720"/>
                  <a:gd name="connsiteX10" fmla="*/ 76200 w 960120"/>
                  <a:gd name="connsiteY10" fmla="*/ 1040130 h 1569720"/>
                  <a:gd name="connsiteX11" fmla="*/ 0 w 960120"/>
                  <a:gd name="connsiteY11" fmla="*/ 1436370 h 1569720"/>
                  <a:gd name="connsiteX12" fmla="*/ 902970 w 960120"/>
                  <a:gd name="connsiteY12" fmla="*/ 1569720 h 1569720"/>
                  <a:gd name="connsiteX13" fmla="*/ 960120 w 960120"/>
                  <a:gd name="connsiteY13" fmla="*/ 1043940 h 1569720"/>
                  <a:gd name="connsiteX14" fmla="*/ 922020 w 960120"/>
                  <a:gd name="connsiteY14" fmla="*/ 998220 h 1569720"/>
                  <a:gd name="connsiteX15" fmla="*/ 876300 w 960120"/>
                  <a:gd name="connsiteY15" fmla="*/ 1055370 h 1569720"/>
                  <a:gd name="connsiteX16" fmla="*/ 788670 w 960120"/>
                  <a:gd name="connsiteY16" fmla="*/ 1032510 h 1569720"/>
                  <a:gd name="connsiteX17" fmla="*/ 746760 w 960120"/>
                  <a:gd name="connsiteY17" fmla="*/ 1055370 h 1569720"/>
                  <a:gd name="connsiteX18" fmla="*/ 704850 w 960120"/>
                  <a:gd name="connsiteY18" fmla="*/ 1028700 h 1569720"/>
                  <a:gd name="connsiteX19" fmla="*/ 685800 w 960120"/>
                  <a:gd name="connsiteY19" fmla="*/ 1047750 h 1569720"/>
                  <a:gd name="connsiteX20" fmla="*/ 662940 w 960120"/>
                  <a:gd name="connsiteY20" fmla="*/ 963930 h 1569720"/>
                  <a:gd name="connsiteX21" fmla="*/ 605790 w 960120"/>
                  <a:gd name="connsiteY21" fmla="*/ 929640 h 1569720"/>
                  <a:gd name="connsiteX22" fmla="*/ 624840 w 960120"/>
                  <a:gd name="connsiteY22" fmla="*/ 902970 h 1569720"/>
                  <a:gd name="connsiteX23" fmla="*/ 560070 w 960120"/>
                  <a:gd name="connsiteY23" fmla="*/ 758190 h 1569720"/>
                  <a:gd name="connsiteX24" fmla="*/ 518160 w 960120"/>
                  <a:gd name="connsiteY24" fmla="*/ 788670 h 1569720"/>
                  <a:gd name="connsiteX25" fmla="*/ 487680 w 960120"/>
                  <a:gd name="connsiteY25" fmla="*/ 773430 h 1569720"/>
                  <a:gd name="connsiteX26" fmla="*/ 495300 w 960120"/>
                  <a:gd name="connsiteY26" fmla="*/ 723900 h 1569720"/>
                  <a:gd name="connsiteX27" fmla="*/ 529590 w 960120"/>
                  <a:gd name="connsiteY27" fmla="*/ 701040 h 1569720"/>
                  <a:gd name="connsiteX28" fmla="*/ 518160 w 960120"/>
                  <a:gd name="connsiteY28" fmla="*/ 678180 h 1569720"/>
                  <a:gd name="connsiteX29" fmla="*/ 552450 w 960120"/>
                  <a:gd name="connsiteY29" fmla="*/ 548640 h 1569720"/>
                  <a:gd name="connsiteX30" fmla="*/ 518160 w 960120"/>
                  <a:gd name="connsiteY30" fmla="*/ 544830 h 1569720"/>
                  <a:gd name="connsiteX31" fmla="*/ 518160 w 960120"/>
                  <a:gd name="connsiteY31" fmla="*/ 529590 h 1569720"/>
                  <a:gd name="connsiteX32" fmla="*/ 407670 w 960120"/>
                  <a:gd name="connsiteY32" fmla="*/ 377190 h 1569720"/>
                  <a:gd name="connsiteX33" fmla="*/ 403860 w 960120"/>
                  <a:gd name="connsiteY33" fmla="*/ 354330 h 1569720"/>
                  <a:gd name="connsiteX34" fmla="*/ 419100 w 960120"/>
                  <a:gd name="connsiteY34" fmla="*/ 297180 h 1569720"/>
                  <a:gd name="connsiteX35" fmla="*/ 381000 w 960120"/>
                  <a:gd name="connsiteY35" fmla="*/ 236220 h 1569720"/>
                  <a:gd name="connsiteX36" fmla="*/ 411480 w 960120"/>
                  <a:gd name="connsiteY36" fmla="*/ 49530 h 1569720"/>
                  <a:gd name="connsiteX37" fmla="*/ 285750 w 960120"/>
                  <a:gd name="connsiteY37" fmla="*/ 0 h 156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60120" h="1569720">
                    <a:moveTo>
                      <a:pt x="285750" y="0"/>
                    </a:moveTo>
                    <a:lnTo>
                      <a:pt x="163830" y="628650"/>
                    </a:lnTo>
                    <a:lnTo>
                      <a:pt x="213360" y="666750"/>
                    </a:lnTo>
                    <a:lnTo>
                      <a:pt x="232410" y="723900"/>
                    </a:lnTo>
                    <a:lnTo>
                      <a:pt x="182880" y="758190"/>
                    </a:lnTo>
                    <a:lnTo>
                      <a:pt x="156210" y="842010"/>
                    </a:lnTo>
                    <a:lnTo>
                      <a:pt x="60960" y="918210"/>
                    </a:lnTo>
                    <a:lnTo>
                      <a:pt x="68580" y="948690"/>
                    </a:lnTo>
                    <a:lnTo>
                      <a:pt x="83820" y="963930"/>
                    </a:lnTo>
                    <a:lnTo>
                      <a:pt x="106680" y="998220"/>
                    </a:lnTo>
                    <a:lnTo>
                      <a:pt x="76200" y="1040130"/>
                    </a:lnTo>
                    <a:lnTo>
                      <a:pt x="0" y="1436370"/>
                    </a:lnTo>
                    <a:lnTo>
                      <a:pt x="902970" y="1569720"/>
                    </a:lnTo>
                    <a:lnTo>
                      <a:pt x="960120" y="1043940"/>
                    </a:lnTo>
                    <a:lnTo>
                      <a:pt x="922020" y="998220"/>
                    </a:lnTo>
                    <a:lnTo>
                      <a:pt x="876300" y="1055370"/>
                    </a:lnTo>
                    <a:lnTo>
                      <a:pt x="788670" y="1032510"/>
                    </a:lnTo>
                    <a:lnTo>
                      <a:pt x="746760" y="1055370"/>
                    </a:lnTo>
                    <a:lnTo>
                      <a:pt x="704850" y="1028700"/>
                    </a:lnTo>
                    <a:lnTo>
                      <a:pt x="685800" y="1047750"/>
                    </a:lnTo>
                    <a:lnTo>
                      <a:pt x="662940" y="963930"/>
                    </a:lnTo>
                    <a:lnTo>
                      <a:pt x="605790" y="929640"/>
                    </a:lnTo>
                    <a:lnTo>
                      <a:pt x="624840" y="902970"/>
                    </a:lnTo>
                    <a:lnTo>
                      <a:pt x="560070" y="758190"/>
                    </a:lnTo>
                    <a:lnTo>
                      <a:pt x="518160" y="788670"/>
                    </a:lnTo>
                    <a:lnTo>
                      <a:pt x="487680" y="773430"/>
                    </a:lnTo>
                    <a:lnTo>
                      <a:pt x="495300" y="723900"/>
                    </a:lnTo>
                    <a:lnTo>
                      <a:pt x="529590" y="701040"/>
                    </a:lnTo>
                    <a:lnTo>
                      <a:pt x="518160" y="678180"/>
                    </a:lnTo>
                    <a:lnTo>
                      <a:pt x="552450" y="548640"/>
                    </a:lnTo>
                    <a:lnTo>
                      <a:pt x="518160" y="544830"/>
                    </a:lnTo>
                    <a:lnTo>
                      <a:pt x="518160" y="529590"/>
                    </a:lnTo>
                    <a:lnTo>
                      <a:pt x="407670" y="377190"/>
                    </a:lnTo>
                    <a:lnTo>
                      <a:pt x="403860" y="354330"/>
                    </a:lnTo>
                    <a:lnTo>
                      <a:pt x="419100" y="297180"/>
                    </a:lnTo>
                    <a:lnTo>
                      <a:pt x="381000" y="236220"/>
                    </a:lnTo>
                    <a:lnTo>
                      <a:pt x="411480" y="49530"/>
                    </a:lnTo>
                    <a:lnTo>
                      <a:pt x="28575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87D67C20-95CF-4318-A092-FF11993432E9}"/>
                  </a:ext>
                </a:extLst>
              </p:cNvPr>
              <p:cNvSpPr/>
              <p:nvPr/>
            </p:nvSpPr>
            <p:spPr>
              <a:xfrm>
                <a:off x="2205990" y="525794"/>
                <a:ext cx="1596390" cy="1017270"/>
              </a:xfrm>
              <a:custGeom>
                <a:avLst/>
                <a:gdLst>
                  <a:gd name="connsiteX0" fmla="*/ 0 w 1596390"/>
                  <a:gd name="connsiteY0" fmla="*/ 0 h 1017270"/>
                  <a:gd name="connsiteX1" fmla="*/ 590550 w 1596390"/>
                  <a:gd name="connsiteY1" fmla="*/ 110490 h 1017270"/>
                  <a:gd name="connsiteX2" fmla="*/ 1135380 w 1596390"/>
                  <a:gd name="connsiteY2" fmla="*/ 179070 h 1017270"/>
                  <a:gd name="connsiteX3" fmla="*/ 1596390 w 1596390"/>
                  <a:gd name="connsiteY3" fmla="*/ 209550 h 1017270"/>
                  <a:gd name="connsiteX4" fmla="*/ 1558290 w 1596390"/>
                  <a:gd name="connsiteY4" fmla="*/ 1017270 h 1017270"/>
                  <a:gd name="connsiteX5" fmla="*/ 1158240 w 1596390"/>
                  <a:gd name="connsiteY5" fmla="*/ 994410 h 1017270"/>
                  <a:gd name="connsiteX6" fmla="*/ 834390 w 1596390"/>
                  <a:gd name="connsiteY6" fmla="*/ 952500 h 1017270"/>
                  <a:gd name="connsiteX7" fmla="*/ 548640 w 1596390"/>
                  <a:gd name="connsiteY7" fmla="*/ 918210 h 1017270"/>
                  <a:gd name="connsiteX8" fmla="*/ 537210 w 1596390"/>
                  <a:gd name="connsiteY8" fmla="*/ 1002030 h 1017270"/>
                  <a:gd name="connsiteX9" fmla="*/ 502920 w 1596390"/>
                  <a:gd name="connsiteY9" fmla="*/ 960120 h 1017270"/>
                  <a:gd name="connsiteX10" fmla="*/ 464820 w 1596390"/>
                  <a:gd name="connsiteY10" fmla="*/ 1013460 h 1017270"/>
                  <a:gd name="connsiteX11" fmla="*/ 361950 w 1596390"/>
                  <a:gd name="connsiteY11" fmla="*/ 990600 h 1017270"/>
                  <a:gd name="connsiteX12" fmla="*/ 323850 w 1596390"/>
                  <a:gd name="connsiteY12" fmla="*/ 1005840 h 1017270"/>
                  <a:gd name="connsiteX13" fmla="*/ 289560 w 1596390"/>
                  <a:gd name="connsiteY13" fmla="*/ 986790 h 1017270"/>
                  <a:gd name="connsiteX14" fmla="*/ 274320 w 1596390"/>
                  <a:gd name="connsiteY14" fmla="*/ 998220 h 1017270"/>
                  <a:gd name="connsiteX15" fmla="*/ 243840 w 1596390"/>
                  <a:gd name="connsiteY15" fmla="*/ 925830 h 1017270"/>
                  <a:gd name="connsiteX16" fmla="*/ 190500 w 1596390"/>
                  <a:gd name="connsiteY16" fmla="*/ 899160 h 1017270"/>
                  <a:gd name="connsiteX17" fmla="*/ 209550 w 1596390"/>
                  <a:gd name="connsiteY17" fmla="*/ 872490 h 1017270"/>
                  <a:gd name="connsiteX18" fmla="*/ 144780 w 1596390"/>
                  <a:gd name="connsiteY18" fmla="*/ 708660 h 1017270"/>
                  <a:gd name="connsiteX19" fmla="*/ 102870 w 1596390"/>
                  <a:gd name="connsiteY19" fmla="*/ 742950 h 1017270"/>
                  <a:gd name="connsiteX20" fmla="*/ 72390 w 1596390"/>
                  <a:gd name="connsiteY20" fmla="*/ 742950 h 1017270"/>
                  <a:gd name="connsiteX21" fmla="*/ 64770 w 1596390"/>
                  <a:gd name="connsiteY21" fmla="*/ 701040 h 1017270"/>
                  <a:gd name="connsiteX22" fmla="*/ 118110 w 1596390"/>
                  <a:gd name="connsiteY22" fmla="*/ 670560 h 1017270"/>
                  <a:gd name="connsiteX23" fmla="*/ 87630 w 1596390"/>
                  <a:gd name="connsiteY23" fmla="*/ 640080 h 1017270"/>
                  <a:gd name="connsiteX24" fmla="*/ 133350 w 1596390"/>
                  <a:gd name="connsiteY24" fmla="*/ 502920 h 1017270"/>
                  <a:gd name="connsiteX25" fmla="*/ 106680 w 1596390"/>
                  <a:gd name="connsiteY25" fmla="*/ 506730 h 1017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96390" h="1017270">
                    <a:moveTo>
                      <a:pt x="0" y="0"/>
                    </a:moveTo>
                    <a:lnTo>
                      <a:pt x="590550" y="110490"/>
                    </a:lnTo>
                    <a:lnTo>
                      <a:pt x="1135380" y="179070"/>
                    </a:lnTo>
                    <a:lnTo>
                      <a:pt x="1596390" y="209550"/>
                    </a:lnTo>
                    <a:lnTo>
                      <a:pt x="1558290" y="1017270"/>
                    </a:lnTo>
                    <a:lnTo>
                      <a:pt x="1158240" y="994410"/>
                    </a:lnTo>
                    <a:lnTo>
                      <a:pt x="834390" y="952500"/>
                    </a:lnTo>
                    <a:lnTo>
                      <a:pt x="548640" y="918210"/>
                    </a:lnTo>
                    <a:lnTo>
                      <a:pt x="537210" y="1002030"/>
                    </a:lnTo>
                    <a:lnTo>
                      <a:pt x="502920" y="960120"/>
                    </a:lnTo>
                    <a:lnTo>
                      <a:pt x="464820" y="1013460"/>
                    </a:lnTo>
                    <a:lnTo>
                      <a:pt x="361950" y="990600"/>
                    </a:lnTo>
                    <a:lnTo>
                      <a:pt x="323850" y="1005840"/>
                    </a:lnTo>
                    <a:lnTo>
                      <a:pt x="289560" y="986790"/>
                    </a:lnTo>
                    <a:lnTo>
                      <a:pt x="274320" y="998220"/>
                    </a:lnTo>
                    <a:lnTo>
                      <a:pt x="243840" y="925830"/>
                    </a:lnTo>
                    <a:lnTo>
                      <a:pt x="190500" y="899160"/>
                    </a:lnTo>
                    <a:lnTo>
                      <a:pt x="209550" y="872490"/>
                    </a:lnTo>
                    <a:lnTo>
                      <a:pt x="144780" y="708660"/>
                    </a:lnTo>
                    <a:lnTo>
                      <a:pt x="102870" y="742950"/>
                    </a:lnTo>
                    <a:lnTo>
                      <a:pt x="72390" y="742950"/>
                    </a:lnTo>
                    <a:lnTo>
                      <a:pt x="64770" y="701040"/>
                    </a:lnTo>
                    <a:lnTo>
                      <a:pt x="118110" y="670560"/>
                    </a:lnTo>
                    <a:lnTo>
                      <a:pt x="87630" y="640080"/>
                    </a:lnTo>
                    <a:lnTo>
                      <a:pt x="133350" y="502920"/>
                    </a:lnTo>
                    <a:lnTo>
                      <a:pt x="106680" y="50673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C12E0B61-99B6-4607-A1B4-F62BAF57F285}"/>
                  </a:ext>
                </a:extLst>
              </p:cNvPr>
              <p:cNvSpPr/>
              <p:nvPr/>
            </p:nvSpPr>
            <p:spPr>
              <a:xfrm>
                <a:off x="2167890" y="518174"/>
                <a:ext cx="1611630" cy="1028700"/>
              </a:xfrm>
              <a:custGeom>
                <a:avLst/>
                <a:gdLst>
                  <a:gd name="connsiteX0" fmla="*/ 34290 w 1611630"/>
                  <a:gd name="connsiteY0" fmla="*/ 0 h 1028700"/>
                  <a:gd name="connsiteX1" fmla="*/ 0 w 1611630"/>
                  <a:gd name="connsiteY1" fmla="*/ 213360 h 1028700"/>
                  <a:gd name="connsiteX2" fmla="*/ 45720 w 1611630"/>
                  <a:gd name="connsiteY2" fmla="*/ 266700 h 1028700"/>
                  <a:gd name="connsiteX3" fmla="*/ 30480 w 1611630"/>
                  <a:gd name="connsiteY3" fmla="*/ 323850 h 1028700"/>
                  <a:gd name="connsiteX4" fmla="*/ 137160 w 1611630"/>
                  <a:gd name="connsiteY4" fmla="*/ 514350 h 1028700"/>
                  <a:gd name="connsiteX5" fmla="*/ 175260 w 1611630"/>
                  <a:gd name="connsiteY5" fmla="*/ 499110 h 1028700"/>
                  <a:gd name="connsiteX6" fmla="*/ 148590 w 1611630"/>
                  <a:gd name="connsiteY6" fmla="*/ 651510 h 1028700"/>
                  <a:gd name="connsiteX7" fmla="*/ 175260 w 1611630"/>
                  <a:gd name="connsiteY7" fmla="*/ 678180 h 1028700"/>
                  <a:gd name="connsiteX8" fmla="*/ 118110 w 1611630"/>
                  <a:gd name="connsiteY8" fmla="*/ 704850 h 1028700"/>
                  <a:gd name="connsiteX9" fmla="*/ 110490 w 1611630"/>
                  <a:gd name="connsiteY9" fmla="*/ 754380 h 1028700"/>
                  <a:gd name="connsiteX10" fmla="*/ 144780 w 1611630"/>
                  <a:gd name="connsiteY10" fmla="*/ 750570 h 1028700"/>
                  <a:gd name="connsiteX11" fmla="*/ 182880 w 1611630"/>
                  <a:gd name="connsiteY11" fmla="*/ 720090 h 1028700"/>
                  <a:gd name="connsiteX12" fmla="*/ 251460 w 1611630"/>
                  <a:gd name="connsiteY12" fmla="*/ 868680 h 1028700"/>
                  <a:gd name="connsiteX13" fmla="*/ 236220 w 1611630"/>
                  <a:gd name="connsiteY13" fmla="*/ 895350 h 1028700"/>
                  <a:gd name="connsiteX14" fmla="*/ 278130 w 1611630"/>
                  <a:gd name="connsiteY14" fmla="*/ 941070 h 1028700"/>
                  <a:gd name="connsiteX15" fmla="*/ 312420 w 1611630"/>
                  <a:gd name="connsiteY15" fmla="*/ 1013460 h 1028700"/>
                  <a:gd name="connsiteX16" fmla="*/ 335280 w 1611630"/>
                  <a:gd name="connsiteY16" fmla="*/ 982980 h 1028700"/>
                  <a:gd name="connsiteX17" fmla="*/ 369570 w 1611630"/>
                  <a:gd name="connsiteY17" fmla="*/ 1002030 h 1028700"/>
                  <a:gd name="connsiteX18" fmla="*/ 411480 w 1611630"/>
                  <a:gd name="connsiteY18" fmla="*/ 986790 h 1028700"/>
                  <a:gd name="connsiteX19" fmla="*/ 491490 w 1611630"/>
                  <a:gd name="connsiteY19" fmla="*/ 1009650 h 1028700"/>
                  <a:gd name="connsiteX20" fmla="*/ 541020 w 1611630"/>
                  <a:gd name="connsiteY20" fmla="*/ 967740 h 1028700"/>
                  <a:gd name="connsiteX21" fmla="*/ 575310 w 1611630"/>
                  <a:gd name="connsiteY21" fmla="*/ 986790 h 1028700"/>
                  <a:gd name="connsiteX22" fmla="*/ 601980 w 1611630"/>
                  <a:gd name="connsiteY22" fmla="*/ 918210 h 1028700"/>
                  <a:gd name="connsiteX23" fmla="*/ 1600200 w 1611630"/>
                  <a:gd name="connsiteY23" fmla="*/ 1028700 h 1028700"/>
                  <a:gd name="connsiteX24" fmla="*/ 1611630 w 1611630"/>
                  <a:gd name="connsiteY24" fmla="*/ 213360 h 1028700"/>
                  <a:gd name="connsiteX25" fmla="*/ 1177290 w 1611630"/>
                  <a:gd name="connsiteY25" fmla="*/ 194310 h 1028700"/>
                  <a:gd name="connsiteX26" fmla="*/ 537210 w 1611630"/>
                  <a:gd name="connsiteY26" fmla="*/ 110490 h 1028700"/>
                  <a:gd name="connsiteX27" fmla="*/ 34290 w 1611630"/>
                  <a:gd name="connsiteY27" fmla="*/ 0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11630" h="1028700">
                    <a:moveTo>
                      <a:pt x="34290" y="0"/>
                    </a:moveTo>
                    <a:lnTo>
                      <a:pt x="0" y="213360"/>
                    </a:lnTo>
                    <a:lnTo>
                      <a:pt x="45720" y="266700"/>
                    </a:lnTo>
                    <a:lnTo>
                      <a:pt x="30480" y="323850"/>
                    </a:lnTo>
                    <a:lnTo>
                      <a:pt x="137160" y="514350"/>
                    </a:lnTo>
                    <a:lnTo>
                      <a:pt x="175260" y="499110"/>
                    </a:lnTo>
                    <a:lnTo>
                      <a:pt x="148590" y="651510"/>
                    </a:lnTo>
                    <a:lnTo>
                      <a:pt x="175260" y="678180"/>
                    </a:lnTo>
                    <a:lnTo>
                      <a:pt x="118110" y="704850"/>
                    </a:lnTo>
                    <a:lnTo>
                      <a:pt x="110490" y="754380"/>
                    </a:lnTo>
                    <a:lnTo>
                      <a:pt x="144780" y="750570"/>
                    </a:lnTo>
                    <a:lnTo>
                      <a:pt x="182880" y="720090"/>
                    </a:lnTo>
                    <a:lnTo>
                      <a:pt x="251460" y="868680"/>
                    </a:lnTo>
                    <a:lnTo>
                      <a:pt x="236220" y="895350"/>
                    </a:lnTo>
                    <a:lnTo>
                      <a:pt x="278130" y="941070"/>
                    </a:lnTo>
                    <a:lnTo>
                      <a:pt x="312420" y="1013460"/>
                    </a:lnTo>
                    <a:lnTo>
                      <a:pt x="335280" y="982980"/>
                    </a:lnTo>
                    <a:lnTo>
                      <a:pt x="369570" y="1002030"/>
                    </a:lnTo>
                    <a:lnTo>
                      <a:pt x="411480" y="986790"/>
                    </a:lnTo>
                    <a:lnTo>
                      <a:pt x="491490" y="1009650"/>
                    </a:lnTo>
                    <a:lnTo>
                      <a:pt x="541020" y="967740"/>
                    </a:lnTo>
                    <a:lnTo>
                      <a:pt x="575310" y="986790"/>
                    </a:lnTo>
                    <a:lnTo>
                      <a:pt x="601980" y="918210"/>
                    </a:lnTo>
                    <a:lnTo>
                      <a:pt x="1600200" y="1028700"/>
                    </a:lnTo>
                    <a:lnTo>
                      <a:pt x="1611630" y="213360"/>
                    </a:lnTo>
                    <a:lnTo>
                      <a:pt x="1177290" y="194310"/>
                    </a:lnTo>
                    <a:lnTo>
                      <a:pt x="537210" y="110490"/>
                    </a:lnTo>
                    <a:lnTo>
                      <a:pt x="3429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4494DB15-B246-4E2B-9FC3-A6FC54C48F96}"/>
                  </a:ext>
                </a:extLst>
              </p:cNvPr>
              <p:cNvSpPr/>
              <p:nvPr/>
            </p:nvSpPr>
            <p:spPr>
              <a:xfrm>
                <a:off x="2659380" y="1447814"/>
                <a:ext cx="1112520" cy="906780"/>
              </a:xfrm>
              <a:custGeom>
                <a:avLst/>
                <a:gdLst>
                  <a:gd name="connsiteX0" fmla="*/ 114300 w 1112520"/>
                  <a:gd name="connsiteY0" fmla="*/ 0 h 906780"/>
                  <a:gd name="connsiteX1" fmla="*/ 83820 w 1112520"/>
                  <a:gd name="connsiteY1" fmla="*/ 76200 h 906780"/>
                  <a:gd name="connsiteX2" fmla="*/ 0 w 1112520"/>
                  <a:gd name="connsiteY2" fmla="*/ 815340 h 906780"/>
                  <a:gd name="connsiteX3" fmla="*/ 293370 w 1112520"/>
                  <a:gd name="connsiteY3" fmla="*/ 861060 h 906780"/>
                  <a:gd name="connsiteX4" fmla="*/ 1074420 w 1112520"/>
                  <a:gd name="connsiteY4" fmla="*/ 906780 h 906780"/>
                  <a:gd name="connsiteX5" fmla="*/ 1112520 w 1112520"/>
                  <a:gd name="connsiteY5" fmla="*/ 102870 h 906780"/>
                  <a:gd name="connsiteX6" fmla="*/ 114300 w 1112520"/>
                  <a:gd name="connsiteY6" fmla="*/ 0 h 906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2520" h="906780">
                    <a:moveTo>
                      <a:pt x="114300" y="0"/>
                    </a:moveTo>
                    <a:lnTo>
                      <a:pt x="83820" y="76200"/>
                    </a:lnTo>
                    <a:lnTo>
                      <a:pt x="0" y="815340"/>
                    </a:lnTo>
                    <a:lnTo>
                      <a:pt x="293370" y="861060"/>
                    </a:lnTo>
                    <a:lnTo>
                      <a:pt x="1074420" y="906780"/>
                    </a:lnTo>
                    <a:lnTo>
                      <a:pt x="1112520" y="102870"/>
                    </a:lnTo>
                    <a:lnTo>
                      <a:pt x="11430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3F40216E-6EEE-49B7-A9B4-59650CF5DE86}"/>
                  </a:ext>
                </a:extLst>
              </p:cNvPr>
              <p:cNvSpPr/>
              <p:nvPr/>
            </p:nvSpPr>
            <p:spPr>
              <a:xfrm>
                <a:off x="1184910" y="1817384"/>
                <a:ext cx="1036320" cy="1592580"/>
              </a:xfrm>
              <a:custGeom>
                <a:avLst/>
                <a:gdLst>
                  <a:gd name="connsiteX0" fmla="*/ 1036320 w 1036320"/>
                  <a:gd name="connsiteY0" fmla="*/ 179070 h 1592580"/>
                  <a:gd name="connsiteX1" fmla="*/ 598170 w 1036320"/>
                  <a:gd name="connsiteY1" fmla="*/ 106680 h 1592580"/>
                  <a:gd name="connsiteX2" fmla="*/ 140970 w 1036320"/>
                  <a:gd name="connsiteY2" fmla="*/ 0 h 1592580"/>
                  <a:gd name="connsiteX3" fmla="*/ 0 w 1036320"/>
                  <a:gd name="connsiteY3" fmla="*/ 617220 h 1592580"/>
                  <a:gd name="connsiteX4" fmla="*/ 742950 w 1036320"/>
                  <a:gd name="connsiteY4" fmla="*/ 1592580 h 1592580"/>
                  <a:gd name="connsiteX5" fmla="*/ 754380 w 1036320"/>
                  <a:gd name="connsiteY5" fmla="*/ 1546860 h 1592580"/>
                  <a:gd name="connsiteX6" fmla="*/ 746760 w 1036320"/>
                  <a:gd name="connsiteY6" fmla="*/ 1356360 h 1592580"/>
                  <a:gd name="connsiteX7" fmla="*/ 784860 w 1036320"/>
                  <a:gd name="connsiteY7" fmla="*/ 1348740 h 1592580"/>
                  <a:gd name="connsiteX8" fmla="*/ 838200 w 1036320"/>
                  <a:gd name="connsiteY8" fmla="*/ 1394460 h 1592580"/>
                  <a:gd name="connsiteX9" fmla="*/ 845820 w 1036320"/>
                  <a:gd name="connsiteY9" fmla="*/ 1363980 h 1592580"/>
                  <a:gd name="connsiteX10" fmla="*/ 864870 w 1036320"/>
                  <a:gd name="connsiteY10" fmla="*/ 1356360 h 1592580"/>
                  <a:gd name="connsiteX11" fmla="*/ 1036320 w 1036320"/>
                  <a:gd name="connsiteY11" fmla="*/ 179070 h 1592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36320" h="1592580">
                    <a:moveTo>
                      <a:pt x="1036320" y="179070"/>
                    </a:moveTo>
                    <a:lnTo>
                      <a:pt x="598170" y="106680"/>
                    </a:lnTo>
                    <a:lnTo>
                      <a:pt x="140970" y="0"/>
                    </a:lnTo>
                    <a:lnTo>
                      <a:pt x="0" y="617220"/>
                    </a:lnTo>
                    <a:lnTo>
                      <a:pt x="742950" y="1592580"/>
                    </a:lnTo>
                    <a:lnTo>
                      <a:pt x="754380" y="1546860"/>
                    </a:lnTo>
                    <a:lnTo>
                      <a:pt x="746760" y="1356360"/>
                    </a:lnTo>
                    <a:lnTo>
                      <a:pt x="784860" y="1348740"/>
                    </a:lnTo>
                    <a:lnTo>
                      <a:pt x="838200" y="1394460"/>
                    </a:lnTo>
                    <a:lnTo>
                      <a:pt x="845820" y="1363980"/>
                    </a:lnTo>
                    <a:lnTo>
                      <a:pt x="864870" y="1356360"/>
                    </a:lnTo>
                    <a:lnTo>
                      <a:pt x="1036320" y="17907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32634F72-BB52-4ED0-8D59-BEAACE6D47AF}"/>
                  </a:ext>
                </a:extLst>
              </p:cNvPr>
              <p:cNvSpPr/>
              <p:nvPr/>
            </p:nvSpPr>
            <p:spPr>
              <a:xfrm>
                <a:off x="2084070" y="1992644"/>
                <a:ext cx="872490" cy="1112520"/>
              </a:xfrm>
              <a:custGeom>
                <a:avLst/>
                <a:gdLst>
                  <a:gd name="connsiteX0" fmla="*/ 144780 w 872490"/>
                  <a:gd name="connsiteY0" fmla="*/ 0 h 1112520"/>
                  <a:gd name="connsiteX1" fmla="*/ 601980 w 872490"/>
                  <a:gd name="connsiteY1" fmla="*/ 68580 h 1112520"/>
                  <a:gd name="connsiteX2" fmla="*/ 571500 w 872490"/>
                  <a:gd name="connsiteY2" fmla="*/ 270510 h 1112520"/>
                  <a:gd name="connsiteX3" fmla="*/ 872490 w 872490"/>
                  <a:gd name="connsiteY3" fmla="*/ 320040 h 1112520"/>
                  <a:gd name="connsiteX4" fmla="*/ 796290 w 872490"/>
                  <a:gd name="connsiteY4" fmla="*/ 1112520 h 1112520"/>
                  <a:gd name="connsiteX5" fmla="*/ 0 w 872490"/>
                  <a:gd name="connsiteY5" fmla="*/ 1017270 h 1112520"/>
                  <a:gd name="connsiteX6" fmla="*/ 144780 w 872490"/>
                  <a:gd name="connsiteY6" fmla="*/ 0 h 111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2490" h="1112520">
                    <a:moveTo>
                      <a:pt x="144780" y="0"/>
                    </a:moveTo>
                    <a:lnTo>
                      <a:pt x="601980" y="68580"/>
                    </a:lnTo>
                    <a:lnTo>
                      <a:pt x="571500" y="270510"/>
                    </a:lnTo>
                    <a:lnTo>
                      <a:pt x="872490" y="320040"/>
                    </a:lnTo>
                    <a:lnTo>
                      <a:pt x="796290" y="1112520"/>
                    </a:lnTo>
                    <a:lnTo>
                      <a:pt x="0" y="1017270"/>
                    </a:lnTo>
                    <a:lnTo>
                      <a:pt x="14478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E170F3A8-D79F-4707-93E2-DEF571CD08C6}"/>
                  </a:ext>
                </a:extLst>
              </p:cNvPr>
              <p:cNvSpPr/>
              <p:nvPr/>
            </p:nvSpPr>
            <p:spPr>
              <a:xfrm>
                <a:off x="1798320" y="3006104"/>
                <a:ext cx="1082040" cy="1261110"/>
              </a:xfrm>
              <a:custGeom>
                <a:avLst/>
                <a:gdLst>
                  <a:gd name="connsiteX0" fmla="*/ 0 w 1082040"/>
                  <a:gd name="connsiteY0" fmla="*/ 902970 h 1261110"/>
                  <a:gd name="connsiteX1" fmla="*/ 0 w 1082040"/>
                  <a:gd name="connsiteY1" fmla="*/ 849630 h 1261110"/>
                  <a:gd name="connsiteX2" fmla="*/ 80010 w 1082040"/>
                  <a:gd name="connsiteY2" fmla="*/ 826770 h 1261110"/>
                  <a:gd name="connsiteX3" fmla="*/ 80010 w 1082040"/>
                  <a:gd name="connsiteY3" fmla="*/ 800100 h 1261110"/>
                  <a:gd name="connsiteX4" fmla="*/ 49530 w 1082040"/>
                  <a:gd name="connsiteY4" fmla="*/ 781050 h 1261110"/>
                  <a:gd name="connsiteX5" fmla="*/ 49530 w 1082040"/>
                  <a:gd name="connsiteY5" fmla="*/ 731520 h 1261110"/>
                  <a:gd name="connsiteX6" fmla="*/ 87630 w 1082040"/>
                  <a:gd name="connsiteY6" fmla="*/ 685800 h 1261110"/>
                  <a:gd name="connsiteX7" fmla="*/ 106680 w 1082040"/>
                  <a:gd name="connsiteY7" fmla="*/ 609600 h 1261110"/>
                  <a:gd name="connsiteX8" fmla="*/ 175260 w 1082040"/>
                  <a:gd name="connsiteY8" fmla="*/ 556260 h 1261110"/>
                  <a:gd name="connsiteX9" fmla="*/ 133350 w 1082040"/>
                  <a:gd name="connsiteY9" fmla="*/ 480060 h 1261110"/>
                  <a:gd name="connsiteX10" fmla="*/ 125730 w 1082040"/>
                  <a:gd name="connsiteY10" fmla="*/ 411480 h 1261110"/>
                  <a:gd name="connsiteX11" fmla="*/ 140970 w 1082040"/>
                  <a:gd name="connsiteY11" fmla="*/ 411480 h 1261110"/>
                  <a:gd name="connsiteX12" fmla="*/ 144780 w 1082040"/>
                  <a:gd name="connsiteY12" fmla="*/ 358140 h 1261110"/>
                  <a:gd name="connsiteX13" fmla="*/ 140970 w 1082040"/>
                  <a:gd name="connsiteY13" fmla="*/ 167640 h 1261110"/>
                  <a:gd name="connsiteX14" fmla="*/ 171450 w 1082040"/>
                  <a:gd name="connsiteY14" fmla="*/ 163830 h 1261110"/>
                  <a:gd name="connsiteX15" fmla="*/ 224790 w 1082040"/>
                  <a:gd name="connsiteY15" fmla="*/ 217170 h 1261110"/>
                  <a:gd name="connsiteX16" fmla="*/ 236220 w 1082040"/>
                  <a:gd name="connsiteY16" fmla="*/ 186690 h 1261110"/>
                  <a:gd name="connsiteX17" fmla="*/ 255270 w 1082040"/>
                  <a:gd name="connsiteY17" fmla="*/ 179070 h 1261110"/>
                  <a:gd name="connsiteX18" fmla="*/ 281940 w 1082040"/>
                  <a:gd name="connsiteY18" fmla="*/ 0 h 1261110"/>
                  <a:gd name="connsiteX19" fmla="*/ 1082040 w 1082040"/>
                  <a:gd name="connsiteY19" fmla="*/ 110490 h 1261110"/>
                  <a:gd name="connsiteX20" fmla="*/ 986790 w 1082040"/>
                  <a:gd name="connsiteY20" fmla="*/ 1261110 h 1261110"/>
                  <a:gd name="connsiteX21" fmla="*/ 681990 w 1082040"/>
                  <a:gd name="connsiteY21" fmla="*/ 1230630 h 1261110"/>
                  <a:gd name="connsiteX22" fmla="*/ 0 w 1082040"/>
                  <a:gd name="connsiteY22" fmla="*/ 902970 h 1261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82040" h="1261110">
                    <a:moveTo>
                      <a:pt x="0" y="902970"/>
                    </a:moveTo>
                    <a:lnTo>
                      <a:pt x="0" y="849630"/>
                    </a:lnTo>
                    <a:lnTo>
                      <a:pt x="80010" y="826770"/>
                    </a:lnTo>
                    <a:lnTo>
                      <a:pt x="80010" y="800100"/>
                    </a:lnTo>
                    <a:lnTo>
                      <a:pt x="49530" y="781050"/>
                    </a:lnTo>
                    <a:lnTo>
                      <a:pt x="49530" y="731520"/>
                    </a:lnTo>
                    <a:lnTo>
                      <a:pt x="87630" y="685800"/>
                    </a:lnTo>
                    <a:lnTo>
                      <a:pt x="106680" y="609600"/>
                    </a:lnTo>
                    <a:lnTo>
                      <a:pt x="175260" y="556260"/>
                    </a:lnTo>
                    <a:lnTo>
                      <a:pt x="133350" y="480060"/>
                    </a:lnTo>
                    <a:lnTo>
                      <a:pt x="125730" y="411480"/>
                    </a:lnTo>
                    <a:lnTo>
                      <a:pt x="140970" y="411480"/>
                    </a:lnTo>
                    <a:lnTo>
                      <a:pt x="144780" y="358140"/>
                    </a:lnTo>
                    <a:lnTo>
                      <a:pt x="140970" y="167640"/>
                    </a:lnTo>
                    <a:lnTo>
                      <a:pt x="171450" y="163830"/>
                    </a:lnTo>
                    <a:lnTo>
                      <a:pt x="224790" y="217170"/>
                    </a:lnTo>
                    <a:lnTo>
                      <a:pt x="236220" y="186690"/>
                    </a:lnTo>
                    <a:lnTo>
                      <a:pt x="255270" y="179070"/>
                    </a:lnTo>
                    <a:lnTo>
                      <a:pt x="281940" y="0"/>
                    </a:lnTo>
                    <a:lnTo>
                      <a:pt x="1082040" y="110490"/>
                    </a:lnTo>
                    <a:lnTo>
                      <a:pt x="986790" y="1261110"/>
                    </a:lnTo>
                    <a:lnTo>
                      <a:pt x="681990" y="1230630"/>
                    </a:lnTo>
                    <a:lnTo>
                      <a:pt x="0" y="90297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7D33B0FB-88DE-4ED2-ACDB-E8EF63FD1032}"/>
                  </a:ext>
                </a:extLst>
              </p:cNvPr>
              <p:cNvSpPr/>
              <p:nvPr/>
            </p:nvSpPr>
            <p:spPr>
              <a:xfrm>
                <a:off x="2796540" y="3112784"/>
                <a:ext cx="1074420" cy="1165860"/>
              </a:xfrm>
              <a:custGeom>
                <a:avLst/>
                <a:gdLst>
                  <a:gd name="connsiteX0" fmla="*/ 148590 w 1074420"/>
                  <a:gd name="connsiteY0" fmla="*/ 1165860 h 1165860"/>
                  <a:gd name="connsiteX1" fmla="*/ 148590 w 1074420"/>
                  <a:gd name="connsiteY1" fmla="*/ 1078230 h 1165860"/>
                  <a:gd name="connsiteX2" fmla="*/ 422910 w 1074420"/>
                  <a:gd name="connsiteY2" fmla="*/ 1074420 h 1165860"/>
                  <a:gd name="connsiteX3" fmla="*/ 411480 w 1074420"/>
                  <a:gd name="connsiteY3" fmla="*/ 1043940 h 1165860"/>
                  <a:gd name="connsiteX4" fmla="*/ 1036320 w 1074420"/>
                  <a:gd name="connsiteY4" fmla="*/ 1055370 h 1165860"/>
                  <a:gd name="connsiteX5" fmla="*/ 1074420 w 1074420"/>
                  <a:gd name="connsiteY5" fmla="*/ 68580 h 1165860"/>
                  <a:gd name="connsiteX6" fmla="*/ 87630 w 1074420"/>
                  <a:gd name="connsiteY6" fmla="*/ 0 h 1165860"/>
                  <a:gd name="connsiteX7" fmla="*/ 0 w 1074420"/>
                  <a:gd name="connsiteY7" fmla="*/ 1150620 h 1165860"/>
                  <a:gd name="connsiteX8" fmla="*/ 148590 w 1074420"/>
                  <a:gd name="connsiteY8" fmla="*/ 1165860 h 1165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4420" h="1165860">
                    <a:moveTo>
                      <a:pt x="148590" y="1165860"/>
                    </a:moveTo>
                    <a:lnTo>
                      <a:pt x="148590" y="1078230"/>
                    </a:lnTo>
                    <a:lnTo>
                      <a:pt x="422910" y="1074420"/>
                    </a:lnTo>
                    <a:lnTo>
                      <a:pt x="411480" y="1043940"/>
                    </a:lnTo>
                    <a:lnTo>
                      <a:pt x="1036320" y="1055370"/>
                    </a:lnTo>
                    <a:lnTo>
                      <a:pt x="1074420" y="68580"/>
                    </a:lnTo>
                    <a:lnTo>
                      <a:pt x="87630" y="0"/>
                    </a:lnTo>
                    <a:lnTo>
                      <a:pt x="0" y="1150620"/>
                    </a:lnTo>
                    <a:lnTo>
                      <a:pt x="148590" y="116586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833A5A8F-5C91-4E98-81E4-9312BFE44B25}"/>
                  </a:ext>
                </a:extLst>
              </p:cNvPr>
              <p:cNvSpPr/>
              <p:nvPr/>
            </p:nvSpPr>
            <p:spPr>
              <a:xfrm>
                <a:off x="2887980" y="2305064"/>
                <a:ext cx="1146810" cy="876300"/>
              </a:xfrm>
              <a:custGeom>
                <a:avLst/>
                <a:gdLst>
                  <a:gd name="connsiteX0" fmla="*/ 68580 w 1146810"/>
                  <a:gd name="connsiteY0" fmla="*/ 0 h 876300"/>
                  <a:gd name="connsiteX1" fmla="*/ 68580 w 1146810"/>
                  <a:gd name="connsiteY1" fmla="*/ 0 h 876300"/>
                  <a:gd name="connsiteX2" fmla="*/ 0 w 1146810"/>
                  <a:gd name="connsiteY2" fmla="*/ 807720 h 876300"/>
                  <a:gd name="connsiteX3" fmla="*/ 986790 w 1146810"/>
                  <a:gd name="connsiteY3" fmla="*/ 876300 h 876300"/>
                  <a:gd name="connsiteX4" fmla="*/ 1143000 w 1146810"/>
                  <a:gd name="connsiteY4" fmla="*/ 857250 h 876300"/>
                  <a:gd name="connsiteX5" fmla="*/ 1146810 w 1146810"/>
                  <a:gd name="connsiteY5" fmla="*/ 72390 h 876300"/>
                  <a:gd name="connsiteX6" fmla="*/ 68580 w 1146810"/>
                  <a:gd name="connsiteY6" fmla="*/ 0 h 87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6810" h="876300">
                    <a:moveTo>
                      <a:pt x="68580" y="0"/>
                    </a:moveTo>
                    <a:lnTo>
                      <a:pt x="68580" y="0"/>
                    </a:lnTo>
                    <a:lnTo>
                      <a:pt x="0" y="807720"/>
                    </a:lnTo>
                    <a:lnTo>
                      <a:pt x="986790" y="876300"/>
                    </a:lnTo>
                    <a:lnTo>
                      <a:pt x="1143000" y="857250"/>
                    </a:lnTo>
                    <a:lnTo>
                      <a:pt x="1146810" y="72390"/>
                    </a:lnTo>
                    <a:lnTo>
                      <a:pt x="6858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500428AE-E85B-4133-AD01-EF8FD140B311}"/>
                  </a:ext>
                </a:extLst>
              </p:cNvPr>
              <p:cNvSpPr/>
              <p:nvPr/>
            </p:nvSpPr>
            <p:spPr>
              <a:xfrm>
                <a:off x="1268730" y="4716794"/>
                <a:ext cx="1840230" cy="1744980"/>
              </a:xfrm>
              <a:custGeom>
                <a:avLst/>
                <a:gdLst>
                  <a:gd name="connsiteX0" fmla="*/ 1314450 w 1840230"/>
                  <a:gd name="connsiteY0" fmla="*/ 1181100 h 1744980"/>
                  <a:gd name="connsiteX1" fmla="*/ 1497330 w 1840230"/>
                  <a:gd name="connsiteY1" fmla="*/ 312420 h 1744980"/>
                  <a:gd name="connsiteX2" fmla="*/ 1436370 w 1840230"/>
                  <a:gd name="connsiteY2" fmla="*/ 251460 h 1744980"/>
                  <a:gd name="connsiteX3" fmla="*/ 1348740 w 1840230"/>
                  <a:gd name="connsiteY3" fmla="*/ 232410 h 1744980"/>
                  <a:gd name="connsiteX4" fmla="*/ 1287780 w 1840230"/>
                  <a:gd name="connsiteY4" fmla="*/ 179070 h 1744980"/>
                  <a:gd name="connsiteX5" fmla="*/ 1276350 w 1840230"/>
                  <a:gd name="connsiteY5" fmla="*/ 144780 h 1744980"/>
                  <a:gd name="connsiteX6" fmla="*/ 1223010 w 1840230"/>
                  <a:gd name="connsiteY6" fmla="*/ 163830 h 1744980"/>
                  <a:gd name="connsiteX7" fmla="*/ 1188720 w 1840230"/>
                  <a:gd name="connsiteY7" fmla="*/ 125730 h 1744980"/>
                  <a:gd name="connsiteX8" fmla="*/ 1196340 w 1840230"/>
                  <a:gd name="connsiteY8" fmla="*/ 95250 h 1744980"/>
                  <a:gd name="connsiteX9" fmla="*/ 1120140 w 1840230"/>
                  <a:gd name="connsiteY9" fmla="*/ 72390 h 1744980"/>
                  <a:gd name="connsiteX10" fmla="*/ 1127760 w 1840230"/>
                  <a:gd name="connsiteY10" fmla="*/ 38100 h 1744980"/>
                  <a:gd name="connsiteX11" fmla="*/ 1093470 w 1840230"/>
                  <a:gd name="connsiteY11" fmla="*/ 0 h 1744980"/>
                  <a:gd name="connsiteX12" fmla="*/ 1013460 w 1840230"/>
                  <a:gd name="connsiteY12" fmla="*/ 15240 h 1744980"/>
                  <a:gd name="connsiteX13" fmla="*/ 967740 w 1840230"/>
                  <a:gd name="connsiteY13" fmla="*/ 0 h 1744980"/>
                  <a:gd name="connsiteX14" fmla="*/ 933450 w 1840230"/>
                  <a:gd name="connsiteY14" fmla="*/ 15240 h 1744980"/>
                  <a:gd name="connsiteX15" fmla="*/ 880110 w 1840230"/>
                  <a:gd name="connsiteY15" fmla="*/ 7620 h 1744980"/>
                  <a:gd name="connsiteX16" fmla="*/ 769620 w 1840230"/>
                  <a:gd name="connsiteY16" fmla="*/ 57150 h 1744980"/>
                  <a:gd name="connsiteX17" fmla="*/ 708660 w 1840230"/>
                  <a:gd name="connsiteY17" fmla="*/ 34290 h 1744980"/>
                  <a:gd name="connsiteX18" fmla="*/ 659130 w 1840230"/>
                  <a:gd name="connsiteY18" fmla="*/ 64770 h 1744980"/>
                  <a:gd name="connsiteX19" fmla="*/ 697230 w 1840230"/>
                  <a:gd name="connsiteY19" fmla="*/ 171450 h 1744980"/>
                  <a:gd name="connsiteX20" fmla="*/ 655320 w 1840230"/>
                  <a:gd name="connsiteY20" fmla="*/ 232410 h 1744980"/>
                  <a:gd name="connsiteX21" fmla="*/ 716280 w 1840230"/>
                  <a:gd name="connsiteY21" fmla="*/ 270510 h 1744980"/>
                  <a:gd name="connsiteX22" fmla="*/ 701040 w 1840230"/>
                  <a:gd name="connsiteY22" fmla="*/ 285750 h 1744980"/>
                  <a:gd name="connsiteX23" fmla="*/ 689610 w 1840230"/>
                  <a:gd name="connsiteY23" fmla="*/ 346710 h 1744980"/>
                  <a:gd name="connsiteX24" fmla="*/ 621030 w 1840230"/>
                  <a:gd name="connsiteY24" fmla="*/ 297180 h 1744980"/>
                  <a:gd name="connsiteX25" fmla="*/ 628650 w 1840230"/>
                  <a:gd name="connsiteY25" fmla="*/ 262890 h 1744980"/>
                  <a:gd name="connsiteX26" fmla="*/ 647700 w 1840230"/>
                  <a:gd name="connsiteY26" fmla="*/ 247650 h 1744980"/>
                  <a:gd name="connsiteX27" fmla="*/ 621030 w 1840230"/>
                  <a:gd name="connsiteY27" fmla="*/ 224790 h 1744980"/>
                  <a:gd name="connsiteX28" fmla="*/ 445770 w 1840230"/>
                  <a:gd name="connsiteY28" fmla="*/ 224790 h 1744980"/>
                  <a:gd name="connsiteX29" fmla="*/ 468630 w 1840230"/>
                  <a:gd name="connsiteY29" fmla="*/ 278130 h 1744980"/>
                  <a:gd name="connsiteX30" fmla="*/ 441960 w 1840230"/>
                  <a:gd name="connsiteY30" fmla="*/ 358140 h 1744980"/>
                  <a:gd name="connsiteX31" fmla="*/ 571500 w 1840230"/>
                  <a:gd name="connsiteY31" fmla="*/ 461010 h 1744980"/>
                  <a:gd name="connsiteX32" fmla="*/ 628650 w 1840230"/>
                  <a:gd name="connsiteY32" fmla="*/ 457200 h 1744980"/>
                  <a:gd name="connsiteX33" fmla="*/ 632460 w 1840230"/>
                  <a:gd name="connsiteY33" fmla="*/ 487680 h 1744980"/>
                  <a:gd name="connsiteX34" fmla="*/ 598170 w 1840230"/>
                  <a:gd name="connsiteY34" fmla="*/ 487680 h 1744980"/>
                  <a:gd name="connsiteX35" fmla="*/ 598170 w 1840230"/>
                  <a:gd name="connsiteY35" fmla="*/ 541020 h 1744980"/>
                  <a:gd name="connsiteX36" fmla="*/ 563880 w 1840230"/>
                  <a:gd name="connsiteY36" fmla="*/ 552450 h 1744980"/>
                  <a:gd name="connsiteX37" fmla="*/ 510540 w 1840230"/>
                  <a:gd name="connsiteY37" fmla="*/ 541020 h 1744980"/>
                  <a:gd name="connsiteX38" fmla="*/ 461010 w 1840230"/>
                  <a:gd name="connsiteY38" fmla="*/ 548640 h 1744980"/>
                  <a:gd name="connsiteX39" fmla="*/ 422910 w 1840230"/>
                  <a:gd name="connsiteY39" fmla="*/ 514350 h 1744980"/>
                  <a:gd name="connsiteX40" fmla="*/ 289560 w 1840230"/>
                  <a:gd name="connsiteY40" fmla="*/ 582930 h 1744980"/>
                  <a:gd name="connsiteX41" fmla="*/ 259080 w 1840230"/>
                  <a:gd name="connsiteY41" fmla="*/ 590550 h 1744980"/>
                  <a:gd name="connsiteX42" fmla="*/ 266700 w 1840230"/>
                  <a:gd name="connsiteY42" fmla="*/ 681990 h 1744980"/>
                  <a:gd name="connsiteX43" fmla="*/ 243840 w 1840230"/>
                  <a:gd name="connsiteY43" fmla="*/ 708660 h 1744980"/>
                  <a:gd name="connsiteX44" fmla="*/ 270510 w 1840230"/>
                  <a:gd name="connsiteY44" fmla="*/ 811530 h 1744980"/>
                  <a:gd name="connsiteX45" fmla="*/ 339090 w 1840230"/>
                  <a:gd name="connsiteY45" fmla="*/ 838200 h 1744980"/>
                  <a:gd name="connsiteX46" fmla="*/ 342900 w 1840230"/>
                  <a:gd name="connsiteY46" fmla="*/ 891540 h 1744980"/>
                  <a:gd name="connsiteX47" fmla="*/ 297180 w 1840230"/>
                  <a:gd name="connsiteY47" fmla="*/ 918210 h 1744980"/>
                  <a:gd name="connsiteX48" fmla="*/ 278130 w 1840230"/>
                  <a:gd name="connsiteY48" fmla="*/ 960120 h 1744980"/>
                  <a:gd name="connsiteX49" fmla="*/ 308610 w 1840230"/>
                  <a:gd name="connsiteY49" fmla="*/ 990600 h 1744980"/>
                  <a:gd name="connsiteX50" fmla="*/ 358140 w 1840230"/>
                  <a:gd name="connsiteY50" fmla="*/ 975360 h 1744980"/>
                  <a:gd name="connsiteX51" fmla="*/ 407670 w 1840230"/>
                  <a:gd name="connsiteY51" fmla="*/ 1024890 h 1744980"/>
                  <a:gd name="connsiteX52" fmla="*/ 411480 w 1840230"/>
                  <a:gd name="connsiteY52" fmla="*/ 1066800 h 1744980"/>
                  <a:gd name="connsiteX53" fmla="*/ 422910 w 1840230"/>
                  <a:gd name="connsiteY53" fmla="*/ 1032510 h 1744980"/>
                  <a:gd name="connsiteX54" fmla="*/ 499110 w 1840230"/>
                  <a:gd name="connsiteY54" fmla="*/ 1082040 h 1744980"/>
                  <a:gd name="connsiteX55" fmla="*/ 415290 w 1840230"/>
                  <a:gd name="connsiteY55" fmla="*/ 1150620 h 1744980"/>
                  <a:gd name="connsiteX56" fmla="*/ 354330 w 1840230"/>
                  <a:gd name="connsiteY56" fmla="*/ 1181100 h 1744980"/>
                  <a:gd name="connsiteX57" fmla="*/ 297180 w 1840230"/>
                  <a:gd name="connsiteY57" fmla="*/ 1203960 h 1744980"/>
                  <a:gd name="connsiteX58" fmla="*/ 243840 w 1840230"/>
                  <a:gd name="connsiteY58" fmla="*/ 1207770 h 1744980"/>
                  <a:gd name="connsiteX59" fmla="*/ 175260 w 1840230"/>
                  <a:gd name="connsiteY59" fmla="*/ 1238250 h 1744980"/>
                  <a:gd name="connsiteX60" fmla="*/ 175260 w 1840230"/>
                  <a:gd name="connsiteY60" fmla="*/ 1211580 h 1744980"/>
                  <a:gd name="connsiteX61" fmla="*/ 144780 w 1840230"/>
                  <a:gd name="connsiteY61" fmla="*/ 1200150 h 1744980"/>
                  <a:gd name="connsiteX62" fmla="*/ 49530 w 1840230"/>
                  <a:gd name="connsiteY62" fmla="*/ 1226820 h 1744980"/>
                  <a:gd name="connsiteX63" fmla="*/ 0 w 1840230"/>
                  <a:gd name="connsiteY63" fmla="*/ 1226820 h 1744980"/>
                  <a:gd name="connsiteX64" fmla="*/ 0 w 1840230"/>
                  <a:gd name="connsiteY64" fmla="*/ 1226820 h 1744980"/>
                  <a:gd name="connsiteX65" fmla="*/ 45720 w 1840230"/>
                  <a:gd name="connsiteY65" fmla="*/ 1268730 h 1744980"/>
                  <a:gd name="connsiteX66" fmla="*/ 163830 w 1840230"/>
                  <a:gd name="connsiteY66" fmla="*/ 1261110 h 1744980"/>
                  <a:gd name="connsiteX67" fmla="*/ 179070 w 1840230"/>
                  <a:gd name="connsiteY67" fmla="*/ 1287780 h 1744980"/>
                  <a:gd name="connsiteX68" fmla="*/ 335280 w 1840230"/>
                  <a:gd name="connsiteY68" fmla="*/ 1280160 h 1744980"/>
                  <a:gd name="connsiteX69" fmla="*/ 339090 w 1840230"/>
                  <a:gd name="connsiteY69" fmla="*/ 1257300 h 1744980"/>
                  <a:gd name="connsiteX70" fmla="*/ 461010 w 1840230"/>
                  <a:gd name="connsiteY70" fmla="*/ 1249680 h 1744980"/>
                  <a:gd name="connsiteX71" fmla="*/ 476250 w 1840230"/>
                  <a:gd name="connsiteY71" fmla="*/ 1219200 h 1744980"/>
                  <a:gd name="connsiteX72" fmla="*/ 621030 w 1840230"/>
                  <a:gd name="connsiteY72" fmla="*/ 1196340 h 1744980"/>
                  <a:gd name="connsiteX73" fmla="*/ 655320 w 1840230"/>
                  <a:gd name="connsiteY73" fmla="*/ 1158240 h 1744980"/>
                  <a:gd name="connsiteX74" fmla="*/ 689610 w 1840230"/>
                  <a:gd name="connsiteY74" fmla="*/ 1150620 h 1744980"/>
                  <a:gd name="connsiteX75" fmla="*/ 662940 w 1840230"/>
                  <a:gd name="connsiteY75" fmla="*/ 1097280 h 1744980"/>
                  <a:gd name="connsiteX76" fmla="*/ 750570 w 1840230"/>
                  <a:gd name="connsiteY76" fmla="*/ 1059180 h 1744980"/>
                  <a:gd name="connsiteX77" fmla="*/ 765810 w 1840230"/>
                  <a:gd name="connsiteY77" fmla="*/ 1059180 h 1744980"/>
                  <a:gd name="connsiteX78" fmla="*/ 765810 w 1840230"/>
                  <a:gd name="connsiteY78" fmla="*/ 1028700 h 1744980"/>
                  <a:gd name="connsiteX79" fmla="*/ 853440 w 1840230"/>
                  <a:gd name="connsiteY79" fmla="*/ 982980 h 1744980"/>
                  <a:gd name="connsiteX80" fmla="*/ 899160 w 1840230"/>
                  <a:gd name="connsiteY80" fmla="*/ 963930 h 1744980"/>
                  <a:gd name="connsiteX81" fmla="*/ 918210 w 1840230"/>
                  <a:gd name="connsiteY81" fmla="*/ 1009650 h 1744980"/>
                  <a:gd name="connsiteX82" fmla="*/ 861060 w 1840230"/>
                  <a:gd name="connsiteY82" fmla="*/ 1013460 h 1744980"/>
                  <a:gd name="connsiteX83" fmla="*/ 819150 w 1840230"/>
                  <a:gd name="connsiteY83" fmla="*/ 1074420 h 1744980"/>
                  <a:gd name="connsiteX84" fmla="*/ 796290 w 1840230"/>
                  <a:gd name="connsiteY84" fmla="*/ 1108710 h 1744980"/>
                  <a:gd name="connsiteX85" fmla="*/ 792480 w 1840230"/>
                  <a:gd name="connsiteY85" fmla="*/ 1139190 h 1744980"/>
                  <a:gd name="connsiteX86" fmla="*/ 773430 w 1840230"/>
                  <a:gd name="connsiteY86" fmla="*/ 1139190 h 1744980"/>
                  <a:gd name="connsiteX87" fmla="*/ 819150 w 1840230"/>
                  <a:gd name="connsiteY87" fmla="*/ 1150620 h 1744980"/>
                  <a:gd name="connsiteX88" fmla="*/ 1009650 w 1840230"/>
                  <a:gd name="connsiteY88" fmla="*/ 1108710 h 1744980"/>
                  <a:gd name="connsiteX89" fmla="*/ 1009650 w 1840230"/>
                  <a:gd name="connsiteY89" fmla="*/ 1070610 h 1744980"/>
                  <a:gd name="connsiteX90" fmla="*/ 1074420 w 1840230"/>
                  <a:gd name="connsiteY90" fmla="*/ 1062990 h 1744980"/>
                  <a:gd name="connsiteX91" fmla="*/ 1074420 w 1840230"/>
                  <a:gd name="connsiteY91" fmla="*/ 1108710 h 1744980"/>
                  <a:gd name="connsiteX92" fmla="*/ 1120140 w 1840230"/>
                  <a:gd name="connsiteY92" fmla="*/ 1131570 h 1744980"/>
                  <a:gd name="connsiteX93" fmla="*/ 1173480 w 1840230"/>
                  <a:gd name="connsiteY93" fmla="*/ 1169670 h 1744980"/>
                  <a:gd name="connsiteX94" fmla="*/ 1261110 w 1840230"/>
                  <a:gd name="connsiteY94" fmla="*/ 1219200 h 1744980"/>
                  <a:gd name="connsiteX95" fmla="*/ 1333500 w 1840230"/>
                  <a:gd name="connsiteY95" fmla="*/ 1261110 h 1744980"/>
                  <a:gd name="connsiteX96" fmla="*/ 1375410 w 1840230"/>
                  <a:gd name="connsiteY96" fmla="*/ 1238250 h 1744980"/>
                  <a:gd name="connsiteX97" fmla="*/ 1379220 w 1840230"/>
                  <a:gd name="connsiteY97" fmla="*/ 1257300 h 1744980"/>
                  <a:gd name="connsiteX98" fmla="*/ 1379220 w 1840230"/>
                  <a:gd name="connsiteY98" fmla="*/ 1257300 h 1744980"/>
                  <a:gd name="connsiteX99" fmla="*/ 1478280 w 1840230"/>
                  <a:gd name="connsiteY99" fmla="*/ 1413510 h 1744980"/>
                  <a:gd name="connsiteX100" fmla="*/ 1531620 w 1840230"/>
                  <a:gd name="connsiteY100" fmla="*/ 1413510 h 1744980"/>
                  <a:gd name="connsiteX101" fmla="*/ 1520190 w 1840230"/>
                  <a:gd name="connsiteY101" fmla="*/ 1360170 h 1744980"/>
                  <a:gd name="connsiteX102" fmla="*/ 1535430 w 1840230"/>
                  <a:gd name="connsiteY102" fmla="*/ 1367790 h 1744980"/>
                  <a:gd name="connsiteX103" fmla="*/ 1535430 w 1840230"/>
                  <a:gd name="connsiteY103" fmla="*/ 1398270 h 1744980"/>
                  <a:gd name="connsiteX104" fmla="*/ 1584960 w 1840230"/>
                  <a:gd name="connsiteY104" fmla="*/ 1409700 h 1744980"/>
                  <a:gd name="connsiteX105" fmla="*/ 1558290 w 1840230"/>
                  <a:gd name="connsiteY105" fmla="*/ 1363980 h 1744980"/>
                  <a:gd name="connsiteX106" fmla="*/ 1584960 w 1840230"/>
                  <a:gd name="connsiteY106" fmla="*/ 1360170 h 1744980"/>
                  <a:gd name="connsiteX107" fmla="*/ 1600200 w 1840230"/>
                  <a:gd name="connsiteY107" fmla="*/ 1421130 h 1744980"/>
                  <a:gd name="connsiteX108" fmla="*/ 1645920 w 1840230"/>
                  <a:gd name="connsiteY108" fmla="*/ 1474470 h 1744980"/>
                  <a:gd name="connsiteX109" fmla="*/ 1661160 w 1840230"/>
                  <a:gd name="connsiteY109" fmla="*/ 1531620 h 1744980"/>
                  <a:gd name="connsiteX110" fmla="*/ 1699260 w 1840230"/>
                  <a:gd name="connsiteY110" fmla="*/ 1565910 h 1744980"/>
                  <a:gd name="connsiteX111" fmla="*/ 1684020 w 1840230"/>
                  <a:gd name="connsiteY111" fmla="*/ 1600200 h 1744980"/>
                  <a:gd name="connsiteX112" fmla="*/ 1737360 w 1840230"/>
                  <a:gd name="connsiteY112" fmla="*/ 1687830 h 1744980"/>
                  <a:gd name="connsiteX113" fmla="*/ 1744980 w 1840230"/>
                  <a:gd name="connsiteY113" fmla="*/ 1687830 h 1744980"/>
                  <a:gd name="connsiteX114" fmla="*/ 1748790 w 1840230"/>
                  <a:gd name="connsiteY114" fmla="*/ 1718310 h 1744980"/>
                  <a:gd name="connsiteX115" fmla="*/ 1809750 w 1840230"/>
                  <a:gd name="connsiteY115" fmla="*/ 1744980 h 1744980"/>
                  <a:gd name="connsiteX116" fmla="*/ 1832610 w 1840230"/>
                  <a:gd name="connsiteY116" fmla="*/ 1706880 h 1744980"/>
                  <a:gd name="connsiteX117" fmla="*/ 1840230 w 1840230"/>
                  <a:gd name="connsiteY117" fmla="*/ 1653540 h 1744980"/>
                  <a:gd name="connsiteX118" fmla="*/ 1794510 w 1840230"/>
                  <a:gd name="connsiteY118" fmla="*/ 1611630 h 1744980"/>
                  <a:gd name="connsiteX119" fmla="*/ 1729740 w 1840230"/>
                  <a:gd name="connsiteY119" fmla="*/ 1573530 h 1744980"/>
                  <a:gd name="connsiteX120" fmla="*/ 1645920 w 1840230"/>
                  <a:gd name="connsiteY120" fmla="*/ 1386840 h 1744980"/>
                  <a:gd name="connsiteX121" fmla="*/ 1584960 w 1840230"/>
                  <a:gd name="connsiteY121" fmla="*/ 1314450 h 1744980"/>
                  <a:gd name="connsiteX122" fmla="*/ 1584960 w 1840230"/>
                  <a:gd name="connsiteY122" fmla="*/ 1268730 h 1744980"/>
                  <a:gd name="connsiteX123" fmla="*/ 1543050 w 1840230"/>
                  <a:gd name="connsiteY123" fmla="*/ 1287780 h 1744980"/>
                  <a:gd name="connsiteX124" fmla="*/ 1504950 w 1840230"/>
                  <a:gd name="connsiteY124" fmla="*/ 1333500 h 1744980"/>
                  <a:gd name="connsiteX125" fmla="*/ 1474470 w 1840230"/>
                  <a:gd name="connsiteY125" fmla="*/ 1341120 h 1744980"/>
                  <a:gd name="connsiteX126" fmla="*/ 1398270 w 1840230"/>
                  <a:gd name="connsiteY126" fmla="*/ 1234440 h 1744980"/>
                  <a:gd name="connsiteX127" fmla="*/ 1398270 w 1840230"/>
                  <a:gd name="connsiteY127" fmla="*/ 1188720 h 1744980"/>
                  <a:gd name="connsiteX128" fmla="*/ 1360170 w 1840230"/>
                  <a:gd name="connsiteY128" fmla="*/ 1203960 h 1744980"/>
                  <a:gd name="connsiteX129" fmla="*/ 1314450 w 1840230"/>
                  <a:gd name="connsiteY129" fmla="*/ 1181100 h 1744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1840230" h="1744980">
                    <a:moveTo>
                      <a:pt x="1314450" y="1181100"/>
                    </a:moveTo>
                    <a:lnTo>
                      <a:pt x="1497330" y="312420"/>
                    </a:lnTo>
                    <a:lnTo>
                      <a:pt x="1436370" y="251460"/>
                    </a:lnTo>
                    <a:lnTo>
                      <a:pt x="1348740" y="232410"/>
                    </a:lnTo>
                    <a:lnTo>
                      <a:pt x="1287780" y="179070"/>
                    </a:lnTo>
                    <a:lnTo>
                      <a:pt x="1276350" y="144780"/>
                    </a:lnTo>
                    <a:lnTo>
                      <a:pt x="1223010" y="163830"/>
                    </a:lnTo>
                    <a:lnTo>
                      <a:pt x="1188720" y="125730"/>
                    </a:lnTo>
                    <a:lnTo>
                      <a:pt x="1196340" y="95250"/>
                    </a:lnTo>
                    <a:lnTo>
                      <a:pt x="1120140" y="72390"/>
                    </a:lnTo>
                    <a:lnTo>
                      <a:pt x="1127760" y="38100"/>
                    </a:lnTo>
                    <a:lnTo>
                      <a:pt x="1093470" y="0"/>
                    </a:lnTo>
                    <a:lnTo>
                      <a:pt x="1013460" y="15240"/>
                    </a:lnTo>
                    <a:lnTo>
                      <a:pt x="967740" y="0"/>
                    </a:lnTo>
                    <a:lnTo>
                      <a:pt x="933450" y="15240"/>
                    </a:lnTo>
                    <a:lnTo>
                      <a:pt x="880110" y="7620"/>
                    </a:lnTo>
                    <a:lnTo>
                      <a:pt x="769620" y="57150"/>
                    </a:lnTo>
                    <a:lnTo>
                      <a:pt x="708660" y="34290"/>
                    </a:lnTo>
                    <a:lnTo>
                      <a:pt x="659130" y="64770"/>
                    </a:lnTo>
                    <a:lnTo>
                      <a:pt x="697230" y="171450"/>
                    </a:lnTo>
                    <a:lnTo>
                      <a:pt x="655320" y="232410"/>
                    </a:lnTo>
                    <a:lnTo>
                      <a:pt x="716280" y="270510"/>
                    </a:lnTo>
                    <a:lnTo>
                      <a:pt x="701040" y="285750"/>
                    </a:lnTo>
                    <a:lnTo>
                      <a:pt x="689610" y="346710"/>
                    </a:lnTo>
                    <a:lnTo>
                      <a:pt x="621030" y="297180"/>
                    </a:lnTo>
                    <a:lnTo>
                      <a:pt x="628650" y="262890"/>
                    </a:lnTo>
                    <a:lnTo>
                      <a:pt x="647700" y="247650"/>
                    </a:lnTo>
                    <a:lnTo>
                      <a:pt x="621030" y="224790"/>
                    </a:lnTo>
                    <a:lnTo>
                      <a:pt x="445770" y="224790"/>
                    </a:lnTo>
                    <a:lnTo>
                      <a:pt x="468630" y="278130"/>
                    </a:lnTo>
                    <a:lnTo>
                      <a:pt x="441960" y="358140"/>
                    </a:lnTo>
                    <a:lnTo>
                      <a:pt x="571500" y="461010"/>
                    </a:lnTo>
                    <a:lnTo>
                      <a:pt x="628650" y="457200"/>
                    </a:lnTo>
                    <a:lnTo>
                      <a:pt x="632460" y="487680"/>
                    </a:lnTo>
                    <a:lnTo>
                      <a:pt x="598170" y="487680"/>
                    </a:lnTo>
                    <a:lnTo>
                      <a:pt x="598170" y="541020"/>
                    </a:lnTo>
                    <a:lnTo>
                      <a:pt x="563880" y="552450"/>
                    </a:lnTo>
                    <a:lnTo>
                      <a:pt x="510540" y="541020"/>
                    </a:lnTo>
                    <a:lnTo>
                      <a:pt x="461010" y="548640"/>
                    </a:lnTo>
                    <a:lnTo>
                      <a:pt x="422910" y="514350"/>
                    </a:lnTo>
                    <a:lnTo>
                      <a:pt x="289560" y="582930"/>
                    </a:lnTo>
                    <a:lnTo>
                      <a:pt x="259080" y="590550"/>
                    </a:lnTo>
                    <a:lnTo>
                      <a:pt x="266700" y="681990"/>
                    </a:lnTo>
                    <a:lnTo>
                      <a:pt x="243840" y="708660"/>
                    </a:lnTo>
                    <a:lnTo>
                      <a:pt x="270510" y="811530"/>
                    </a:lnTo>
                    <a:lnTo>
                      <a:pt x="339090" y="838200"/>
                    </a:lnTo>
                    <a:lnTo>
                      <a:pt x="342900" y="891540"/>
                    </a:lnTo>
                    <a:lnTo>
                      <a:pt x="297180" y="918210"/>
                    </a:lnTo>
                    <a:lnTo>
                      <a:pt x="278130" y="960120"/>
                    </a:lnTo>
                    <a:lnTo>
                      <a:pt x="308610" y="990600"/>
                    </a:lnTo>
                    <a:lnTo>
                      <a:pt x="358140" y="975360"/>
                    </a:lnTo>
                    <a:lnTo>
                      <a:pt x="407670" y="1024890"/>
                    </a:lnTo>
                    <a:lnTo>
                      <a:pt x="411480" y="1066800"/>
                    </a:lnTo>
                    <a:lnTo>
                      <a:pt x="422910" y="1032510"/>
                    </a:lnTo>
                    <a:lnTo>
                      <a:pt x="499110" y="1082040"/>
                    </a:lnTo>
                    <a:lnTo>
                      <a:pt x="415290" y="1150620"/>
                    </a:lnTo>
                    <a:lnTo>
                      <a:pt x="354330" y="1181100"/>
                    </a:lnTo>
                    <a:lnTo>
                      <a:pt x="297180" y="1203960"/>
                    </a:lnTo>
                    <a:lnTo>
                      <a:pt x="243840" y="1207770"/>
                    </a:lnTo>
                    <a:lnTo>
                      <a:pt x="175260" y="1238250"/>
                    </a:lnTo>
                    <a:lnTo>
                      <a:pt x="175260" y="1211580"/>
                    </a:lnTo>
                    <a:lnTo>
                      <a:pt x="144780" y="1200150"/>
                    </a:lnTo>
                    <a:lnTo>
                      <a:pt x="49530" y="1226820"/>
                    </a:lnTo>
                    <a:lnTo>
                      <a:pt x="0" y="1226820"/>
                    </a:lnTo>
                    <a:lnTo>
                      <a:pt x="0" y="1226820"/>
                    </a:lnTo>
                    <a:lnTo>
                      <a:pt x="45720" y="1268730"/>
                    </a:lnTo>
                    <a:lnTo>
                      <a:pt x="163830" y="1261110"/>
                    </a:lnTo>
                    <a:lnTo>
                      <a:pt x="179070" y="1287780"/>
                    </a:lnTo>
                    <a:lnTo>
                      <a:pt x="335280" y="1280160"/>
                    </a:lnTo>
                    <a:lnTo>
                      <a:pt x="339090" y="1257300"/>
                    </a:lnTo>
                    <a:lnTo>
                      <a:pt x="461010" y="1249680"/>
                    </a:lnTo>
                    <a:lnTo>
                      <a:pt x="476250" y="1219200"/>
                    </a:lnTo>
                    <a:lnTo>
                      <a:pt x="621030" y="1196340"/>
                    </a:lnTo>
                    <a:lnTo>
                      <a:pt x="655320" y="1158240"/>
                    </a:lnTo>
                    <a:lnTo>
                      <a:pt x="689610" y="1150620"/>
                    </a:lnTo>
                    <a:lnTo>
                      <a:pt x="662940" y="1097280"/>
                    </a:lnTo>
                    <a:lnTo>
                      <a:pt x="750570" y="1059180"/>
                    </a:lnTo>
                    <a:lnTo>
                      <a:pt x="765810" y="1059180"/>
                    </a:lnTo>
                    <a:lnTo>
                      <a:pt x="765810" y="1028700"/>
                    </a:lnTo>
                    <a:lnTo>
                      <a:pt x="853440" y="982980"/>
                    </a:lnTo>
                    <a:lnTo>
                      <a:pt x="899160" y="963930"/>
                    </a:lnTo>
                    <a:lnTo>
                      <a:pt x="918210" y="1009650"/>
                    </a:lnTo>
                    <a:lnTo>
                      <a:pt x="861060" y="1013460"/>
                    </a:lnTo>
                    <a:lnTo>
                      <a:pt x="819150" y="1074420"/>
                    </a:lnTo>
                    <a:lnTo>
                      <a:pt x="796290" y="1108710"/>
                    </a:lnTo>
                    <a:lnTo>
                      <a:pt x="792480" y="1139190"/>
                    </a:lnTo>
                    <a:lnTo>
                      <a:pt x="773430" y="1139190"/>
                    </a:lnTo>
                    <a:lnTo>
                      <a:pt x="819150" y="1150620"/>
                    </a:lnTo>
                    <a:lnTo>
                      <a:pt x="1009650" y="1108710"/>
                    </a:lnTo>
                    <a:lnTo>
                      <a:pt x="1009650" y="1070610"/>
                    </a:lnTo>
                    <a:lnTo>
                      <a:pt x="1074420" y="1062990"/>
                    </a:lnTo>
                    <a:lnTo>
                      <a:pt x="1074420" y="1108710"/>
                    </a:lnTo>
                    <a:lnTo>
                      <a:pt x="1120140" y="1131570"/>
                    </a:lnTo>
                    <a:lnTo>
                      <a:pt x="1173480" y="1169670"/>
                    </a:lnTo>
                    <a:lnTo>
                      <a:pt x="1261110" y="1219200"/>
                    </a:lnTo>
                    <a:lnTo>
                      <a:pt x="1333500" y="1261110"/>
                    </a:lnTo>
                    <a:lnTo>
                      <a:pt x="1375410" y="1238250"/>
                    </a:lnTo>
                    <a:lnTo>
                      <a:pt x="1379220" y="1257300"/>
                    </a:lnTo>
                    <a:lnTo>
                      <a:pt x="1379220" y="1257300"/>
                    </a:lnTo>
                    <a:lnTo>
                      <a:pt x="1478280" y="1413510"/>
                    </a:lnTo>
                    <a:lnTo>
                      <a:pt x="1531620" y="1413510"/>
                    </a:lnTo>
                    <a:lnTo>
                      <a:pt x="1520190" y="1360170"/>
                    </a:lnTo>
                    <a:lnTo>
                      <a:pt x="1535430" y="1367790"/>
                    </a:lnTo>
                    <a:lnTo>
                      <a:pt x="1535430" y="1398270"/>
                    </a:lnTo>
                    <a:lnTo>
                      <a:pt x="1584960" y="1409700"/>
                    </a:lnTo>
                    <a:lnTo>
                      <a:pt x="1558290" y="1363980"/>
                    </a:lnTo>
                    <a:lnTo>
                      <a:pt x="1584960" y="1360170"/>
                    </a:lnTo>
                    <a:lnTo>
                      <a:pt x="1600200" y="1421130"/>
                    </a:lnTo>
                    <a:lnTo>
                      <a:pt x="1645920" y="1474470"/>
                    </a:lnTo>
                    <a:lnTo>
                      <a:pt x="1661160" y="1531620"/>
                    </a:lnTo>
                    <a:lnTo>
                      <a:pt x="1699260" y="1565910"/>
                    </a:lnTo>
                    <a:lnTo>
                      <a:pt x="1684020" y="1600200"/>
                    </a:lnTo>
                    <a:lnTo>
                      <a:pt x="1737360" y="1687830"/>
                    </a:lnTo>
                    <a:lnTo>
                      <a:pt x="1744980" y="1687830"/>
                    </a:lnTo>
                    <a:lnTo>
                      <a:pt x="1748790" y="1718310"/>
                    </a:lnTo>
                    <a:lnTo>
                      <a:pt x="1809750" y="1744980"/>
                    </a:lnTo>
                    <a:lnTo>
                      <a:pt x="1832610" y="1706880"/>
                    </a:lnTo>
                    <a:lnTo>
                      <a:pt x="1840230" y="1653540"/>
                    </a:lnTo>
                    <a:lnTo>
                      <a:pt x="1794510" y="1611630"/>
                    </a:lnTo>
                    <a:lnTo>
                      <a:pt x="1729740" y="1573530"/>
                    </a:lnTo>
                    <a:lnTo>
                      <a:pt x="1645920" y="1386840"/>
                    </a:lnTo>
                    <a:lnTo>
                      <a:pt x="1584960" y="1314450"/>
                    </a:lnTo>
                    <a:lnTo>
                      <a:pt x="1584960" y="1268730"/>
                    </a:lnTo>
                    <a:lnTo>
                      <a:pt x="1543050" y="1287780"/>
                    </a:lnTo>
                    <a:lnTo>
                      <a:pt x="1504950" y="1333500"/>
                    </a:lnTo>
                    <a:lnTo>
                      <a:pt x="1474470" y="1341120"/>
                    </a:lnTo>
                    <a:lnTo>
                      <a:pt x="1398270" y="1234440"/>
                    </a:lnTo>
                    <a:lnTo>
                      <a:pt x="1398270" y="1188720"/>
                    </a:lnTo>
                    <a:lnTo>
                      <a:pt x="1360170" y="1203960"/>
                    </a:lnTo>
                    <a:lnTo>
                      <a:pt x="1314450" y="118110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D9CC7BCB-1781-483C-9A98-EFC4E9D6E9B7}"/>
                  </a:ext>
                </a:extLst>
              </p:cNvPr>
              <p:cNvSpPr/>
              <p:nvPr/>
            </p:nvSpPr>
            <p:spPr>
              <a:xfrm>
                <a:off x="1386840" y="5379734"/>
                <a:ext cx="83820" cy="87630"/>
              </a:xfrm>
              <a:custGeom>
                <a:avLst/>
                <a:gdLst>
                  <a:gd name="connsiteX0" fmla="*/ 68580 w 83820"/>
                  <a:gd name="connsiteY0" fmla="*/ 87630 h 87630"/>
                  <a:gd name="connsiteX1" fmla="*/ 68580 w 83820"/>
                  <a:gd name="connsiteY1" fmla="*/ 87630 h 87630"/>
                  <a:gd name="connsiteX2" fmla="*/ 83820 w 83820"/>
                  <a:gd name="connsiteY2" fmla="*/ 38100 h 87630"/>
                  <a:gd name="connsiteX3" fmla="*/ 26670 w 83820"/>
                  <a:gd name="connsiteY3" fmla="*/ 0 h 87630"/>
                  <a:gd name="connsiteX4" fmla="*/ 0 w 83820"/>
                  <a:gd name="connsiteY4" fmla="*/ 19050 h 87630"/>
                  <a:gd name="connsiteX5" fmla="*/ 11430 w 83820"/>
                  <a:gd name="connsiteY5" fmla="*/ 49530 h 87630"/>
                  <a:gd name="connsiteX6" fmla="*/ 68580 w 83820"/>
                  <a:gd name="connsiteY6" fmla="*/ 87630 h 87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20" h="87630">
                    <a:moveTo>
                      <a:pt x="68580" y="87630"/>
                    </a:moveTo>
                    <a:lnTo>
                      <a:pt x="68580" y="87630"/>
                    </a:lnTo>
                    <a:lnTo>
                      <a:pt x="83820" y="38100"/>
                    </a:lnTo>
                    <a:lnTo>
                      <a:pt x="26670" y="0"/>
                    </a:lnTo>
                    <a:lnTo>
                      <a:pt x="0" y="19050"/>
                    </a:lnTo>
                    <a:lnTo>
                      <a:pt x="11430" y="49530"/>
                    </a:lnTo>
                    <a:lnTo>
                      <a:pt x="68580" y="8763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C633DE70-2FEC-45FD-AFDA-FFAAD427E6B5}"/>
                  </a:ext>
                </a:extLst>
              </p:cNvPr>
              <p:cNvSpPr/>
              <p:nvPr/>
            </p:nvSpPr>
            <p:spPr>
              <a:xfrm>
                <a:off x="1447800" y="4979684"/>
                <a:ext cx="80010" cy="125730"/>
              </a:xfrm>
              <a:custGeom>
                <a:avLst/>
                <a:gdLst>
                  <a:gd name="connsiteX0" fmla="*/ 80010 w 80010"/>
                  <a:gd name="connsiteY0" fmla="*/ 125730 h 125730"/>
                  <a:gd name="connsiteX1" fmla="*/ 68580 w 80010"/>
                  <a:gd name="connsiteY1" fmla="*/ 76200 h 125730"/>
                  <a:gd name="connsiteX2" fmla="*/ 68580 w 80010"/>
                  <a:gd name="connsiteY2" fmla="*/ 76200 h 125730"/>
                  <a:gd name="connsiteX3" fmla="*/ 68580 w 80010"/>
                  <a:gd name="connsiteY3" fmla="*/ 38100 h 125730"/>
                  <a:gd name="connsiteX4" fmla="*/ 22860 w 80010"/>
                  <a:gd name="connsiteY4" fmla="*/ 0 h 125730"/>
                  <a:gd name="connsiteX5" fmla="*/ 0 w 80010"/>
                  <a:gd name="connsiteY5" fmla="*/ 26670 h 125730"/>
                  <a:gd name="connsiteX6" fmla="*/ 11430 w 80010"/>
                  <a:gd name="connsiteY6" fmla="*/ 41910 h 125730"/>
                  <a:gd name="connsiteX7" fmla="*/ 11430 w 80010"/>
                  <a:gd name="connsiteY7" fmla="*/ 41910 h 125730"/>
                  <a:gd name="connsiteX8" fmla="*/ 41910 w 80010"/>
                  <a:gd name="connsiteY8" fmla="*/ 41910 h 125730"/>
                  <a:gd name="connsiteX9" fmla="*/ 80010 w 80010"/>
                  <a:gd name="connsiteY9" fmla="*/ 125730 h 125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010" h="125730">
                    <a:moveTo>
                      <a:pt x="80010" y="125730"/>
                    </a:moveTo>
                    <a:lnTo>
                      <a:pt x="68580" y="76200"/>
                    </a:lnTo>
                    <a:lnTo>
                      <a:pt x="68580" y="76200"/>
                    </a:lnTo>
                    <a:lnTo>
                      <a:pt x="68580" y="38100"/>
                    </a:lnTo>
                    <a:lnTo>
                      <a:pt x="22860" y="0"/>
                    </a:lnTo>
                    <a:lnTo>
                      <a:pt x="0" y="26670"/>
                    </a:lnTo>
                    <a:lnTo>
                      <a:pt x="11430" y="41910"/>
                    </a:lnTo>
                    <a:lnTo>
                      <a:pt x="11430" y="41910"/>
                    </a:lnTo>
                    <a:lnTo>
                      <a:pt x="41910" y="41910"/>
                    </a:lnTo>
                    <a:lnTo>
                      <a:pt x="80010" y="12573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36">
                <a:extLst>
                  <a:ext uri="{FF2B5EF4-FFF2-40B4-BE49-F238E27FC236}">
                    <a16:creationId xmlns:a16="http://schemas.microsoft.com/office/drawing/2014/main" id="{0B5B29D3-CD03-4F09-9F12-87E4B7CDC4E7}"/>
                  </a:ext>
                </a:extLst>
              </p:cNvPr>
              <p:cNvSpPr/>
              <p:nvPr/>
            </p:nvSpPr>
            <p:spPr>
              <a:xfrm>
                <a:off x="472440" y="5722634"/>
                <a:ext cx="76200" cy="45720"/>
              </a:xfrm>
              <a:custGeom>
                <a:avLst/>
                <a:gdLst>
                  <a:gd name="connsiteX0" fmla="*/ 0 w 76200"/>
                  <a:gd name="connsiteY0" fmla="*/ 0 h 45720"/>
                  <a:gd name="connsiteX1" fmla="*/ 49530 w 76200"/>
                  <a:gd name="connsiteY1" fmla="*/ 45720 h 45720"/>
                  <a:gd name="connsiteX2" fmla="*/ 76200 w 76200"/>
                  <a:gd name="connsiteY2" fmla="*/ 34290 h 45720"/>
                  <a:gd name="connsiteX3" fmla="*/ 0 w 76200"/>
                  <a:gd name="connsiteY3" fmla="*/ 0 h 45720"/>
                </a:gdLst>
                <a:ahLst/>
                <a:cxnLst>
                  <a:cxn ang="0">
                    <a:pos x="connsiteX0" y="connsiteY0"/>
                  </a:cxn>
                  <a:cxn ang="0">
                    <a:pos x="connsiteX1" y="connsiteY1"/>
                  </a:cxn>
                  <a:cxn ang="0">
                    <a:pos x="connsiteX2" y="connsiteY2"/>
                  </a:cxn>
                  <a:cxn ang="0">
                    <a:pos x="connsiteX3" y="connsiteY3"/>
                  </a:cxn>
                </a:cxnLst>
                <a:rect l="l" t="t" r="r" b="b"/>
                <a:pathLst>
                  <a:path w="76200" h="45720">
                    <a:moveTo>
                      <a:pt x="0" y="0"/>
                    </a:moveTo>
                    <a:lnTo>
                      <a:pt x="49530" y="45720"/>
                    </a:lnTo>
                    <a:lnTo>
                      <a:pt x="76200" y="34290"/>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803384C2-2A62-48F3-81CF-FAC803350279}"/>
                  </a:ext>
                </a:extLst>
              </p:cNvPr>
              <p:cNvSpPr/>
              <p:nvPr/>
            </p:nvSpPr>
            <p:spPr>
              <a:xfrm>
                <a:off x="1165860" y="5924564"/>
                <a:ext cx="91440" cy="53340"/>
              </a:xfrm>
              <a:custGeom>
                <a:avLst/>
                <a:gdLst>
                  <a:gd name="connsiteX0" fmla="*/ 91440 w 91440"/>
                  <a:gd name="connsiteY0" fmla="*/ 38100 h 53340"/>
                  <a:gd name="connsiteX1" fmla="*/ 80010 w 91440"/>
                  <a:gd name="connsiteY1" fmla="*/ 3810 h 53340"/>
                  <a:gd name="connsiteX2" fmla="*/ 38100 w 91440"/>
                  <a:gd name="connsiteY2" fmla="*/ 0 h 53340"/>
                  <a:gd name="connsiteX3" fmla="*/ 7620 w 91440"/>
                  <a:gd name="connsiteY3" fmla="*/ 19050 h 53340"/>
                  <a:gd name="connsiteX4" fmla="*/ 0 w 91440"/>
                  <a:gd name="connsiteY4" fmla="*/ 53340 h 53340"/>
                  <a:gd name="connsiteX5" fmla="*/ 91440 w 91440"/>
                  <a:gd name="connsiteY5" fmla="*/ 38100 h 53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 h="53340">
                    <a:moveTo>
                      <a:pt x="91440" y="38100"/>
                    </a:moveTo>
                    <a:lnTo>
                      <a:pt x="80010" y="3810"/>
                    </a:lnTo>
                    <a:lnTo>
                      <a:pt x="38100" y="0"/>
                    </a:lnTo>
                    <a:lnTo>
                      <a:pt x="7620" y="19050"/>
                    </a:lnTo>
                    <a:lnTo>
                      <a:pt x="0" y="53340"/>
                    </a:lnTo>
                    <a:lnTo>
                      <a:pt x="91440" y="3810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Shape 38">
                <a:extLst>
                  <a:ext uri="{FF2B5EF4-FFF2-40B4-BE49-F238E27FC236}">
                    <a16:creationId xmlns:a16="http://schemas.microsoft.com/office/drawing/2014/main" id="{628404F8-F083-40CB-83CF-30E3CAE079DB}"/>
                  </a:ext>
                </a:extLst>
              </p:cNvPr>
              <p:cNvSpPr/>
              <p:nvPr/>
            </p:nvSpPr>
            <p:spPr>
              <a:xfrm>
                <a:off x="838200" y="5913134"/>
                <a:ext cx="243840" cy="60960"/>
              </a:xfrm>
              <a:custGeom>
                <a:avLst/>
                <a:gdLst>
                  <a:gd name="connsiteX0" fmla="*/ 0 w 243840"/>
                  <a:gd name="connsiteY0" fmla="*/ 7620 h 60960"/>
                  <a:gd name="connsiteX1" fmla="*/ 106680 w 243840"/>
                  <a:gd name="connsiteY1" fmla="*/ 34290 h 60960"/>
                  <a:gd name="connsiteX2" fmla="*/ 198120 w 243840"/>
                  <a:gd name="connsiteY2" fmla="*/ 60960 h 60960"/>
                  <a:gd name="connsiteX3" fmla="*/ 243840 w 243840"/>
                  <a:gd name="connsiteY3" fmla="*/ 30480 h 60960"/>
                  <a:gd name="connsiteX4" fmla="*/ 186690 w 243840"/>
                  <a:gd name="connsiteY4" fmla="*/ 0 h 60960"/>
                  <a:gd name="connsiteX5" fmla="*/ 186690 w 243840"/>
                  <a:gd name="connsiteY5" fmla="*/ 0 h 60960"/>
                  <a:gd name="connsiteX6" fmla="*/ 171450 w 243840"/>
                  <a:gd name="connsiteY6" fmla="*/ 38100 h 60960"/>
                  <a:gd name="connsiteX7" fmla="*/ 110490 w 243840"/>
                  <a:gd name="connsiteY7" fmla="*/ 19050 h 60960"/>
                  <a:gd name="connsiteX8" fmla="*/ 110490 w 243840"/>
                  <a:gd name="connsiteY8" fmla="*/ 19050 h 60960"/>
                  <a:gd name="connsiteX9" fmla="*/ 72390 w 243840"/>
                  <a:gd name="connsiteY9" fmla="*/ 0 h 60960"/>
                  <a:gd name="connsiteX10" fmla="*/ 72390 w 243840"/>
                  <a:gd name="connsiteY10" fmla="*/ 0 h 60960"/>
                  <a:gd name="connsiteX11" fmla="*/ 0 w 243840"/>
                  <a:gd name="connsiteY11" fmla="*/ 7620 h 60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3840" h="60960">
                    <a:moveTo>
                      <a:pt x="0" y="7620"/>
                    </a:moveTo>
                    <a:lnTo>
                      <a:pt x="106680" y="34290"/>
                    </a:lnTo>
                    <a:lnTo>
                      <a:pt x="198120" y="60960"/>
                    </a:lnTo>
                    <a:lnTo>
                      <a:pt x="243840" y="30480"/>
                    </a:lnTo>
                    <a:lnTo>
                      <a:pt x="186690" y="0"/>
                    </a:lnTo>
                    <a:lnTo>
                      <a:pt x="186690" y="0"/>
                    </a:lnTo>
                    <a:lnTo>
                      <a:pt x="171450" y="38100"/>
                    </a:lnTo>
                    <a:lnTo>
                      <a:pt x="110490" y="19050"/>
                    </a:lnTo>
                    <a:lnTo>
                      <a:pt x="110490" y="19050"/>
                    </a:lnTo>
                    <a:lnTo>
                      <a:pt x="72390" y="0"/>
                    </a:lnTo>
                    <a:lnTo>
                      <a:pt x="72390" y="0"/>
                    </a:lnTo>
                    <a:lnTo>
                      <a:pt x="0" y="762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Shape 39">
                <a:extLst>
                  <a:ext uri="{FF2B5EF4-FFF2-40B4-BE49-F238E27FC236}">
                    <a16:creationId xmlns:a16="http://schemas.microsoft.com/office/drawing/2014/main" id="{E5F30D5F-508C-4640-8F87-D5D8A0561509}"/>
                  </a:ext>
                </a:extLst>
              </p:cNvPr>
              <p:cNvSpPr/>
              <p:nvPr/>
            </p:nvSpPr>
            <p:spPr>
              <a:xfrm>
                <a:off x="1817370" y="5901704"/>
                <a:ext cx="171450" cy="140970"/>
              </a:xfrm>
              <a:custGeom>
                <a:avLst/>
                <a:gdLst>
                  <a:gd name="connsiteX0" fmla="*/ 0 w 171450"/>
                  <a:gd name="connsiteY0" fmla="*/ 60960 h 140970"/>
                  <a:gd name="connsiteX1" fmla="*/ 22860 w 171450"/>
                  <a:gd name="connsiteY1" fmla="*/ 140970 h 140970"/>
                  <a:gd name="connsiteX2" fmla="*/ 129540 w 171450"/>
                  <a:gd name="connsiteY2" fmla="*/ 118110 h 140970"/>
                  <a:gd name="connsiteX3" fmla="*/ 129540 w 171450"/>
                  <a:gd name="connsiteY3" fmla="*/ 72390 h 140970"/>
                  <a:gd name="connsiteX4" fmla="*/ 171450 w 171450"/>
                  <a:gd name="connsiteY4" fmla="*/ 53340 h 140970"/>
                  <a:gd name="connsiteX5" fmla="*/ 167640 w 171450"/>
                  <a:gd name="connsiteY5" fmla="*/ 0 h 140970"/>
                  <a:gd name="connsiteX6" fmla="*/ 60960 w 171450"/>
                  <a:gd name="connsiteY6" fmla="*/ 76200 h 140970"/>
                  <a:gd name="connsiteX7" fmla="*/ 0 w 171450"/>
                  <a:gd name="connsiteY7" fmla="*/ 60960 h 14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450" h="140970">
                    <a:moveTo>
                      <a:pt x="0" y="60960"/>
                    </a:moveTo>
                    <a:lnTo>
                      <a:pt x="22860" y="140970"/>
                    </a:lnTo>
                    <a:lnTo>
                      <a:pt x="129540" y="118110"/>
                    </a:lnTo>
                    <a:lnTo>
                      <a:pt x="129540" y="72390"/>
                    </a:lnTo>
                    <a:lnTo>
                      <a:pt x="171450" y="53340"/>
                    </a:lnTo>
                    <a:lnTo>
                      <a:pt x="167640" y="0"/>
                    </a:lnTo>
                    <a:lnTo>
                      <a:pt x="60960" y="76200"/>
                    </a:lnTo>
                    <a:lnTo>
                      <a:pt x="0" y="6096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Shape 40">
                <a:extLst>
                  <a:ext uri="{FF2B5EF4-FFF2-40B4-BE49-F238E27FC236}">
                    <a16:creationId xmlns:a16="http://schemas.microsoft.com/office/drawing/2014/main" id="{75562166-57ED-4B39-A5C7-AFB20C695EFB}"/>
                  </a:ext>
                </a:extLst>
              </p:cNvPr>
              <p:cNvSpPr/>
              <p:nvPr/>
            </p:nvSpPr>
            <p:spPr>
              <a:xfrm>
                <a:off x="2777490" y="6126494"/>
                <a:ext cx="80010" cy="201930"/>
              </a:xfrm>
              <a:custGeom>
                <a:avLst/>
                <a:gdLst>
                  <a:gd name="connsiteX0" fmla="*/ 15240 w 80010"/>
                  <a:gd name="connsiteY0" fmla="*/ 0 h 201930"/>
                  <a:gd name="connsiteX1" fmla="*/ 0 w 80010"/>
                  <a:gd name="connsiteY1" fmla="*/ 34290 h 201930"/>
                  <a:gd name="connsiteX2" fmla="*/ 30480 w 80010"/>
                  <a:gd name="connsiteY2" fmla="*/ 121920 h 201930"/>
                  <a:gd name="connsiteX3" fmla="*/ 45720 w 80010"/>
                  <a:gd name="connsiteY3" fmla="*/ 118110 h 201930"/>
                  <a:gd name="connsiteX4" fmla="*/ 49530 w 80010"/>
                  <a:gd name="connsiteY4" fmla="*/ 156210 h 201930"/>
                  <a:gd name="connsiteX5" fmla="*/ 80010 w 80010"/>
                  <a:gd name="connsiteY5" fmla="*/ 201930 h 201930"/>
                  <a:gd name="connsiteX6" fmla="*/ 80010 w 80010"/>
                  <a:gd name="connsiteY6" fmla="*/ 118110 h 201930"/>
                  <a:gd name="connsiteX7" fmla="*/ 68580 w 80010"/>
                  <a:gd name="connsiteY7" fmla="*/ 80010 h 201930"/>
                  <a:gd name="connsiteX8" fmla="*/ 60960 w 80010"/>
                  <a:gd name="connsiteY8" fmla="*/ 22860 h 201930"/>
                  <a:gd name="connsiteX9" fmla="*/ 15240 w 80010"/>
                  <a:gd name="connsiteY9" fmla="*/ 0 h 20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010" h="201930">
                    <a:moveTo>
                      <a:pt x="15240" y="0"/>
                    </a:moveTo>
                    <a:lnTo>
                      <a:pt x="0" y="34290"/>
                    </a:lnTo>
                    <a:lnTo>
                      <a:pt x="30480" y="121920"/>
                    </a:lnTo>
                    <a:lnTo>
                      <a:pt x="45720" y="118110"/>
                    </a:lnTo>
                    <a:lnTo>
                      <a:pt x="49530" y="156210"/>
                    </a:lnTo>
                    <a:lnTo>
                      <a:pt x="80010" y="201930"/>
                    </a:lnTo>
                    <a:lnTo>
                      <a:pt x="80010" y="118110"/>
                    </a:lnTo>
                    <a:lnTo>
                      <a:pt x="68580" y="80010"/>
                    </a:lnTo>
                    <a:lnTo>
                      <a:pt x="60960" y="22860"/>
                    </a:lnTo>
                    <a:lnTo>
                      <a:pt x="1524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Shape 41">
                <a:extLst>
                  <a:ext uri="{FF2B5EF4-FFF2-40B4-BE49-F238E27FC236}">
                    <a16:creationId xmlns:a16="http://schemas.microsoft.com/office/drawing/2014/main" id="{EE36C9DF-FE19-474A-BC8F-15304EFE28EB}"/>
                  </a:ext>
                </a:extLst>
              </p:cNvPr>
              <p:cNvSpPr/>
              <p:nvPr/>
            </p:nvSpPr>
            <p:spPr>
              <a:xfrm>
                <a:off x="2937510" y="6534164"/>
                <a:ext cx="114300" cy="205740"/>
              </a:xfrm>
              <a:custGeom>
                <a:avLst/>
                <a:gdLst>
                  <a:gd name="connsiteX0" fmla="*/ 114300 w 114300"/>
                  <a:gd name="connsiteY0" fmla="*/ 205740 h 205740"/>
                  <a:gd name="connsiteX1" fmla="*/ 72390 w 114300"/>
                  <a:gd name="connsiteY1" fmla="*/ 114300 h 205740"/>
                  <a:gd name="connsiteX2" fmla="*/ 72390 w 114300"/>
                  <a:gd name="connsiteY2" fmla="*/ 87630 h 205740"/>
                  <a:gd name="connsiteX3" fmla="*/ 64770 w 114300"/>
                  <a:gd name="connsiteY3" fmla="*/ 38100 h 205740"/>
                  <a:gd name="connsiteX4" fmla="*/ 83820 w 114300"/>
                  <a:gd name="connsiteY4" fmla="*/ 0 h 205740"/>
                  <a:gd name="connsiteX5" fmla="*/ 26670 w 114300"/>
                  <a:gd name="connsiteY5" fmla="*/ 22860 h 205740"/>
                  <a:gd name="connsiteX6" fmla="*/ 0 w 114300"/>
                  <a:gd name="connsiteY6" fmla="*/ 11430 h 205740"/>
                  <a:gd name="connsiteX7" fmla="*/ 3810 w 114300"/>
                  <a:gd name="connsiteY7" fmla="*/ 64770 h 205740"/>
                  <a:gd name="connsiteX8" fmla="*/ 3810 w 114300"/>
                  <a:gd name="connsiteY8" fmla="*/ 64770 h 205740"/>
                  <a:gd name="connsiteX9" fmla="*/ 22860 w 114300"/>
                  <a:gd name="connsiteY9" fmla="*/ 106680 h 205740"/>
                  <a:gd name="connsiteX10" fmla="*/ 68580 w 114300"/>
                  <a:gd name="connsiteY10" fmla="*/ 140970 h 205740"/>
                  <a:gd name="connsiteX11" fmla="*/ 114300 w 114300"/>
                  <a:gd name="connsiteY11" fmla="*/ 205740 h 205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4300" h="205740">
                    <a:moveTo>
                      <a:pt x="114300" y="205740"/>
                    </a:moveTo>
                    <a:lnTo>
                      <a:pt x="72390" y="114300"/>
                    </a:lnTo>
                    <a:lnTo>
                      <a:pt x="72390" y="87630"/>
                    </a:lnTo>
                    <a:lnTo>
                      <a:pt x="64770" y="38100"/>
                    </a:lnTo>
                    <a:lnTo>
                      <a:pt x="83820" y="0"/>
                    </a:lnTo>
                    <a:lnTo>
                      <a:pt x="26670" y="22860"/>
                    </a:lnTo>
                    <a:lnTo>
                      <a:pt x="0" y="11430"/>
                    </a:lnTo>
                    <a:lnTo>
                      <a:pt x="3810" y="64770"/>
                    </a:lnTo>
                    <a:lnTo>
                      <a:pt x="3810" y="64770"/>
                    </a:lnTo>
                    <a:lnTo>
                      <a:pt x="22860" y="106680"/>
                    </a:lnTo>
                    <a:lnTo>
                      <a:pt x="68580" y="140970"/>
                    </a:lnTo>
                    <a:lnTo>
                      <a:pt x="114300" y="20574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42">
                <a:extLst>
                  <a:ext uri="{FF2B5EF4-FFF2-40B4-BE49-F238E27FC236}">
                    <a16:creationId xmlns:a16="http://schemas.microsoft.com/office/drawing/2014/main" id="{7724ACA7-3A31-430F-A27D-340923F2129C}"/>
                  </a:ext>
                </a:extLst>
              </p:cNvPr>
              <p:cNvSpPr/>
              <p:nvPr/>
            </p:nvSpPr>
            <p:spPr>
              <a:xfrm>
                <a:off x="2903220" y="6347474"/>
                <a:ext cx="83820" cy="133350"/>
              </a:xfrm>
              <a:custGeom>
                <a:avLst/>
                <a:gdLst>
                  <a:gd name="connsiteX0" fmla="*/ 49530 w 83820"/>
                  <a:gd name="connsiteY0" fmla="*/ 91440 h 133350"/>
                  <a:gd name="connsiteX1" fmla="*/ 83820 w 83820"/>
                  <a:gd name="connsiteY1" fmla="*/ 133350 h 133350"/>
                  <a:gd name="connsiteX2" fmla="*/ 83820 w 83820"/>
                  <a:gd name="connsiteY2" fmla="*/ 133350 h 133350"/>
                  <a:gd name="connsiteX3" fmla="*/ 64770 w 83820"/>
                  <a:gd name="connsiteY3" fmla="*/ 30480 h 133350"/>
                  <a:gd name="connsiteX4" fmla="*/ 22860 w 83820"/>
                  <a:gd name="connsiteY4" fmla="*/ 0 h 133350"/>
                  <a:gd name="connsiteX5" fmla="*/ 0 w 83820"/>
                  <a:gd name="connsiteY5" fmla="*/ 22860 h 133350"/>
                  <a:gd name="connsiteX6" fmla="*/ 49530 w 83820"/>
                  <a:gd name="connsiteY6" fmla="*/ 91440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20" h="133350">
                    <a:moveTo>
                      <a:pt x="49530" y="91440"/>
                    </a:moveTo>
                    <a:lnTo>
                      <a:pt x="83820" y="133350"/>
                    </a:lnTo>
                    <a:lnTo>
                      <a:pt x="83820" y="133350"/>
                    </a:lnTo>
                    <a:lnTo>
                      <a:pt x="64770" y="30480"/>
                    </a:lnTo>
                    <a:lnTo>
                      <a:pt x="22860" y="0"/>
                    </a:lnTo>
                    <a:lnTo>
                      <a:pt x="0" y="22860"/>
                    </a:lnTo>
                    <a:lnTo>
                      <a:pt x="49530" y="9144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Shape 43">
                <a:extLst>
                  <a:ext uri="{FF2B5EF4-FFF2-40B4-BE49-F238E27FC236}">
                    <a16:creationId xmlns:a16="http://schemas.microsoft.com/office/drawing/2014/main" id="{3C6EAAAC-B17D-4EE0-AA9A-C85723E5D1BF}"/>
                  </a:ext>
                </a:extLst>
              </p:cNvPr>
              <p:cNvSpPr/>
              <p:nvPr/>
            </p:nvSpPr>
            <p:spPr>
              <a:xfrm>
                <a:off x="2861310" y="6153164"/>
                <a:ext cx="53340" cy="110490"/>
              </a:xfrm>
              <a:custGeom>
                <a:avLst/>
                <a:gdLst>
                  <a:gd name="connsiteX0" fmla="*/ 0 w 53340"/>
                  <a:gd name="connsiteY0" fmla="*/ 110490 h 110490"/>
                  <a:gd name="connsiteX1" fmla="*/ 7620 w 53340"/>
                  <a:gd name="connsiteY1" fmla="*/ 0 h 110490"/>
                  <a:gd name="connsiteX2" fmla="*/ 34290 w 53340"/>
                  <a:gd name="connsiteY2" fmla="*/ 19050 h 110490"/>
                  <a:gd name="connsiteX3" fmla="*/ 53340 w 53340"/>
                  <a:gd name="connsiteY3" fmla="*/ 83820 h 110490"/>
                  <a:gd name="connsiteX4" fmla="*/ 0 w 53340"/>
                  <a:gd name="connsiteY4" fmla="*/ 110490 h 110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 h="110490">
                    <a:moveTo>
                      <a:pt x="0" y="110490"/>
                    </a:moveTo>
                    <a:lnTo>
                      <a:pt x="7620" y="0"/>
                    </a:lnTo>
                    <a:lnTo>
                      <a:pt x="34290" y="19050"/>
                    </a:lnTo>
                    <a:lnTo>
                      <a:pt x="53340" y="83820"/>
                    </a:lnTo>
                    <a:lnTo>
                      <a:pt x="0" y="11049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Shape 44">
                <a:extLst>
                  <a:ext uri="{FF2B5EF4-FFF2-40B4-BE49-F238E27FC236}">
                    <a16:creationId xmlns:a16="http://schemas.microsoft.com/office/drawing/2014/main" id="{8E525967-207B-45C5-8DCE-934E4646DF12}"/>
                  </a:ext>
                </a:extLst>
              </p:cNvPr>
              <p:cNvSpPr/>
              <p:nvPr/>
            </p:nvSpPr>
            <p:spPr>
              <a:xfrm>
                <a:off x="2872740" y="6263654"/>
                <a:ext cx="72390" cy="110490"/>
              </a:xfrm>
              <a:custGeom>
                <a:avLst/>
                <a:gdLst>
                  <a:gd name="connsiteX0" fmla="*/ 0 w 72390"/>
                  <a:gd name="connsiteY0" fmla="*/ 110490 h 110490"/>
                  <a:gd name="connsiteX1" fmla="*/ 7620 w 72390"/>
                  <a:gd name="connsiteY1" fmla="*/ 22860 h 110490"/>
                  <a:gd name="connsiteX2" fmla="*/ 11430 w 72390"/>
                  <a:gd name="connsiteY2" fmla="*/ 3810 h 110490"/>
                  <a:gd name="connsiteX3" fmla="*/ 41910 w 72390"/>
                  <a:gd name="connsiteY3" fmla="*/ 0 h 110490"/>
                  <a:gd name="connsiteX4" fmla="*/ 72390 w 72390"/>
                  <a:gd name="connsiteY4" fmla="*/ 19050 h 110490"/>
                  <a:gd name="connsiteX5" fmla="*/ 53340 w 72390"/>
                  <a:gd name="connsiteY5" fmla="*/ 60960 h 110490"/>
                  <a:gd name="connsiteX6" fmla="*/ 38100 w 72390"/>
                  <a:gd name="connsiteY6" fmla="*/ 45720 h 110490"/>
                  <a:gd name="connsiteX7" fmla="*/ 0 w 72390"/>
                  <a:gd name="connsiteY7" fmla="*/ 110490 h 11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390" h="110490">
                    <a:moveTo>
                      <a:pt x="0" y="110490"/>
                    </a:moveTo>
                    <a:lnTo>
                      <a:pt x="7620" y="22860"/>
                    </a:lnTo>
                    <a:lnTo>
                      <a:pt x="11430" y="3810"/>
                    </a:lnTo>
                    <a:lnTo>
                      <a:pt x="41910" y="0"/>
                    </a:lnTo>
                    <a:lnTo>
                      <a:pt x="72390" y="19050"/>
                    </a:lnTo>
                    <a:lnTo>
                      <a:pt x="53340" y="60960"/>
                    </a:lnTo>
                    <a:lnTo>
                      <a:pt x="38100" y="45720"/>
                    </a:lnTo>
                    <a:lnTo>
                      <a:pt x="0" y="11049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Shape 45">
                <a:extLst>
                  <a:ext uri="{FF2B5EF4-FFF2-40B4-BE49-F238E27FC236}">
                    <a16:creationId xmlns:a16="http://schemas.microsoft.com/office/drawing/2014/main" id="{A840337B-884F-42E5-8F97-E022174CC192}"/>
                  </a:ext>
                </a:extLst>
              </p:cNvPr>
              <p:cNvSpPr/>
              <p:nvPr/>
            </p:nvSpPr>
            <p:spPr>
              <a:xfrm>
                <a:off x="8434668" y="123279"/>
                <a:ext cx="601756" cy="1008529"/>
              </a:xfrm>
              <a:custGeom>
                <a:avLst/>
                <a:gdLst>
                  <a:gd name="connsiteX0" fmla="*/ 0 w 601756"/>
                  <a:gd name="connsiteY0" fmla="*/ 578223 h 1008529"/>
                  <a:gd name="connsiteX1" fmla="*/ 47064 w 601756"/>
                  <a:gd name="connsiteY1" fmla="*/ 521073 h 1008529"/>
                  <a:gd name="connsiteX2" fmla="*/ 57150 w 601756"/>
                  <a:gd name="connsiteY2" fmla="*/ 410135 h 1008529"/>
                  <a:gd name="connsiteX3" fmla="*/ 33617 w 601756"/>
                  <a:gd name="connsiteY3" fmla="*/ 366432 h 1008529"/>
                  <a:gd name="connsiteX4" fmla="*/ 33617 w 601756"/>
                  <a:gd name="connsiteY4" fmla="*/ 231961 h 1008529"/>
                  <a:gd name="connsiteX5" fmla="*/ 47064 w 601756"/>
                  <a:gd name="connsiteY5" fmla="*/ 80682 h 1008529"/>
                  <a:gd name="connsiteX6" fmla="*/ 70597 w 601756"/>
                  <a:gd name="connsiteY6" fmla="*/ 40341 h 1008529"/>
                  <a:gd name="connsiteX7" fmla="*/ 127747 w 601756"/>
                  <a:gd name="connsiteY7" fmla="*/ 77320 h 1008529"/>
                  <a:gd name="connsiteX8" fmla="*/ 215153 w 601756"/>
                  <a:gd name="connsiteY8" fmla="*/ 0 h 1008529"/>
                  <a:gd name="connsiteX9" fmla="*/ 312644 w 601756"/>
                  <a:gd name="connsiteY9" fmla="*/ 47064 h 1008529"/>
                  <a:gd name="connsiteX10" fmla="*/ 420220 w 601756"/>
                  <a:gd name="connsiteY10" fmla="*/ 289111 h 1008529"/>
                  <a:gd name="connsiteX11" fmla="*/ 474008 w 601756"/>
                  <a:gd name="connsiteY11" fmla="*/ 302559 h 1008529"/>
                  <a:gd name="connsiteX12" fmla="*/ 531158 w 601756"/>
                  <a:gd name="connsiteY12" fmla="*/ 373156 h 1008529"/>
                  <a:gd name="connsiteX13" fmla="*/ 581585 w 601756"/>
                  <a:gd name="connsiteY13" fmla="*/ 376517 h 1008529"/>
                  <a:gd name="connsiteX14" fmla="*/ 601756 w 601756"/>
                  <a:gd name="connsiteY14" fmla="*/ 437029 h 1008529"/>
                  <a:gd name="connsiteX15" fmla="*/ 571500 w 601756"/>
                  <a:gd name="connsiteY15" fmla="*/ 457200 h 1008529"/>
                  <a:gd name="connsiteX16" fmla="*/ 571500 w 601756"/>
                  <a:gd name="connsiteY16" fmla="*/ 457200 h 1008529"/>
                  <a:gd name="connsiteX17" fmla="*/ 571500 w 601756"/>
                  <a:gd name="connsiteY17" fmla="*/ 504264 h 1008529"/>
                  <a:gd name="connsiteX18" fmla="*/ 534520 w 601756"/>
                  <a:gd name="connsiteY18" fmla="*/ 521073 h 1008529"/>
                  <a:gd name="connsiteX19" fmla="*/ 510988 w 601756"/>
                  <a:gd name="connsiteY19" fmla="*/ 584947 h 1008529"/>
                  <a:gd name="connsiteX20" fmla="*/ 470647 w 601756"/>
                  <a:gd name="connsiteY20" fmla="*/ 568138 h 1008529"/>
                  <a:gd name="connsiteX21" fmla="*/ 447114 w 601756"/>
                  <a:gd name="connsiteY21" fmla="*/ 578223 h 1008529"/>
                  <a:gd name="connsiteX22" fmla="*/ 457200 w 601756"/>
                  <a:gd name="connsiteY22" fmla="*/ 635373 h 1008529"/>
                  <a:gd name="connsiteX23" fmla="*/ 433667 w 601756"/>
                  <a:gd name="connsiteY23" fmla="*/ 662267 h 1008529"/>
                  <a:gd name="connsiteX24" fmla="*/ 383241 w 601756"/>
                  <a:gd name="connsiteY24" fmla="*/ 605117 h 1008529"/>
                  <a:gd name="connsiteX25" fmla="*/ 369794 w 601756"/>
                  <a:gd name="connsiteY25" fmla="*/ 712694 h 1008529"/>
                  <a:gd name="connsiteX26" fmla="*/ 326091 w 601756"/>
                  <a:gd name="connsiteY26" fmla="*/ 773206 h 1008529"/>
                  <a:gd name="connsiteX27" fmla="*/ 326091 w 601756"/>
                  <a:gd name="connsiteY27" fmla="*/ 773206 h 1008529"/>
                  <a:gd name="connsiteX28" fmla="*/ 282388 w 601756"/>
                  <a:gd name="connsiteY28" fmla="*/ 800100 h 1008529"/>
                  <a:gd name="connsiteX29" fmla="*/ 248770 w 601756"/>
                  <a:gd name="connsiteY29" fmla="*/ 786653 h 1008529"/>
                  <a:gd name="connsiteX30" fmla="*/ 265579 w 601756"/>
                  <a:gd name="connsiteY30" fmla="*/ 820270 h 1008529"/>
                  <a:gd name="connsiteX31" fmla="*/ 252132 w 601756"/>
                  <a:gd name="connsiteY31" fmla="*/ 867335 h 1008529"/>
                  <a:gd name="connsiteX32" fmla="*/ 228600 w 601756"/>
                  <a:gd name="connsiteY32" fmla="*/ 951379 h 1008529"/>
                  <a:gd name="connsiteX33" fmla="*/ 225238 w 601756"/>
                  <a:gd name="connsiteY33" fmla="*/ 1008529 h 1008529"/>
                  <a:gd name="connsiteX34" fmla="*/ 158003 w 601756"/>
                  <a:gd name="connsiteY34" fmla="*/ 958103 h 1008529"/>
                  <a:gd name="connsiteX35" fmla="*/ 0 w 601756"/>
                  <a:gd name="connsiteY35" fmla="*/ 578223 h 100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01756" h="1008529">
                    <a:moveTo>
                      <a:pt x="0" y="578223"/>
                    </a:moveTo>
                    <a:lnTo>
                      <a:pt x="47064" y="521073"/>
                    </a:lnTo>
                    <a:lnTo>
                      <a:pt x="57150" y="410135"/>
                    </a:lnTo>
                    <a:lnTo>
                      <a:pt x="33617" y="366432"/>
                    </a:lnTo>
                    <a:lnTo>
                      <a:pt x="33617" y="231961"/>
                    </a:lnTo>
                    <a:lnTo>
                      <a:pt x="47064" y="80682"/>
                    </a:lnTo>
                    <a:lnTo>
                      <a:pt x="70597" y="40341"/>
                    </a:lnTo>
                    <a:lnTo>
                      <a:pt x="127747" y="77320"/>
                    </a:lnTo>
                    <a:lnTo>
                      <a:pt x="215153" y="0"/>
                    </a:lnTo>
                    <a:lnTo>
                      <a:pt x="312644" y="47064"/>
                    </a:lnTo>
                    <a:lnTo>
                      <a:pt x="420220" y="289111"/>
                    </a:lnTo>
                    <a:lnTo>
                      <a:pt x="474008" y="302559"/>
                    </a:lnTo>
                    <a:lnTo>
                      <a:pt x="531158" y="373156"/>
                    </a:lnTo>
                    <a:lnTo>
                      <a:pt x="581585" y="376517"/>
                    </a:lnTo>
                    <a:lnTo>
                      <a:pt x="601756" y="437029"/>
                    </a:lnTo>
                    <a:lnTo>
                      <a:pt x="571500" y="457200"/>
                    </a:lnTo>
                    <a:lnTo>
                      <a:pt x="571500" y="457200"/>
                    </a:lnTo>
                    <a:lnTo>
                      <a:pt x="571500" y="504264"/>
                    </a:lnTo>
                    <a:lnTo>
                      <a:pt x="534520" y="521073"/>
                    </a:lnTo>
                    <a:lnTo>
                      <a:pt x="510988" y="584947"/>
                    </a:lnTo>
                    <a:lnTo>
                      <a:pt x="470647" y="568138"/>
                    </a:lnTo>
                    <a:lnTo>
                      <a:pt x="447114" y="578223"/>
                    </a:lnTo>
                    <a:lnTo>
                      <a:pt x="457200" y="635373"/>
                    </a:lnTo>
                    <a:lnTo>
                      <a:pt x="433667" y="662267"/>
                    </a:lnTo>
                    <a:lnTo>
                      <a:pt x="383241" y="605117"/>
                    </a:lnTo>
                    <a:lnTo>
                      <a:pt x="369794" y="712694"/>
                    </a:lnTo>
                    <a:lnTo>
                      <a:pt x="326091" y="773206"/>
                    </a:lnTo>
                    <a:lnTo>
                      <a:pt x="326091" y="773206"/>
                    </a:lnTo>
                    <a:lnTo>
                      <a:pt x="282388" y="800100"/>
                    </a:lnTo>
                    <a:lnTo>
                      <a:pt x="248770" y="786653"/>
                    </a:lnTo>
                    <a:lnTo>
                      <a:pt x="265579" y="820270"/>
                    </a:lnTo>
                    <a:lnTo>
                      <a:pt x="252132" y="867335"/>
                    </a:lnTo>
                    <a:lnTo>
                      <a:pt x="228600" y="951379"/>
                    </a:lnTo>
                    <a:lnTo>
                      <a:pt x="225238" y="1008529"/>
                    </a:lnTo>
                    <a:lnTo>
                      <a:pt x="158003" y="958103"/>
                    </a:lnTo>
                    <a:lnTo>
                      <a:pt x="0" y="578223"/>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Shape 46">
                <a:extLst>
                  <a:ext uri="{FF2B5EF4-FFF2-40B4-BE49-F238E27FC236}">
                    <a16:creationId xmlns:a16="http://schemas.microsoft.com/office/drawing/2014/main" id="{66269DE5-7426-475E-BD3B-D2D1643A2BC3}"/>
                  </a:ext>
                </a:extLst>
              </p:cNvPr>
              <p:cNvSpPr/>
              <p:nvPr/>
            </p:nvSpPr>
            <p:spPr>
              <a:xfrm>
                <a:off x="8132109" y="785546"/>
                <a:ext cx="292473" cy="541244"/>
              </a:xfrm>
              <a:custGeom>
                <a:avLst/>
                <a:gdLst>
                  <a:gd name="connsiteX0" fmla="*/ 184897 w 292473"/>
                  <a:gd name="connsiteY0" fmla="*/ 541244 h 541244"/>
                  <a:gd name="connsiteX1" fmla="*/ 127747 w 292473"/>
                  <a:gd name="connsiteY1" fmla="*/ 379880 h 541244"/>
                  <a:gd name="connsiteX2" fmla="*/ 94129 w 292473"/>
                  <a:gd name="connsiteY2" fmla="*/ 389965 h 541244"/>
                  <a:gd name="connsiteX3" fmla="*/ 90767 w 292473"/>
                  <a:gd name="connsiteY3" fmla="*/ 346262 h 541244"/>
                  <a:gd name="connsiteX4" fmla="*/ 57150 w 292473"/>
                  <a:gd name="connsiteY4" fmla="*/ 279027 h 541244"/>
                  <a:gd name="connsiteX5" fmla="*/ 60512 w 292473"/>
                  <a:gd name="connsiteY5" fmla="*/ 205068 h 541244"/>
                  <a:gd name="connsiteX6" fmla="*/ 0 w 292473"/>
                  <a:gd name="connsiteY6" fmla="*/ 97492 h 541244"/>
                  <a:gd name="connsiteX7" fmla="*/ 265579 w 292473"/>
                  <a:gd name="connsiteY7" fmla="*/ 0 h 541244"/>
                  <a:gd name="connsiteX8" fmla="*/ 292473 w 292473"/>
                  <a:gd name="connsiteY8" fmla="*/ 131109 h 541244"/>
                  <a:gd name="connsiteX9" fmla="*/ 248770 w 292473"/>
                  <a:gd name="connsiteY9" fmla="*/ 168089 h 541244"/>
                  <a:gd name="connsiteX10" fmla="*/ 248770 w 292473"/>
                  <a:gd name="connsiteY10" fmla="*/ 312644 h 541244"/>
                  <a:gd name="connsiteX11" fmla="*/ 285750 w 292473"/>
                  <a:gd name="connsiteY11" fmla="*/ 514350 h 541244"/>
                  <a:gd name="connsiteX12" fmla="*/ 184897 w 292473"/>
                  <a:gd name="connsiteY12" fmla="*/ 541244 h 541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2473" h="541244">
                    <a:moveTo>
                      <a:pt x="184897" y="541244"/>
                    </a:moveTo>
                    <a:lnTo>
                      <a:pt x="127747" y="379880"/>
                    </a:lnTo>
                    <a:lnTo>
                      <a:pt x="94129" y="389965"/>
                    </a:lnTo>
                    <a:lnTo>
                      <a:pt x="90767" y="346262"/>
                    </a:lnTo>
                    <a:lnTo>
                      <a:pt x="57150" y="279027"/>
                    </a:lnTo>
                    <a:lnTo>
                      <a:pt x="60512" y="205068"/>
                    </a:lnTo>
                    <a:lnTo>
                      <a:pt x="0" y="97492"/>
                    </a:lnTo>
                    <a:lnTo>
                      <a:pt x="265579" y="0"/>
                    </a:lnTo>
                    <a:lnTo>
                      <a:pt x="292473" y="131109"/>
                    </a:lnTo>
                    <a:lnTo>
                      <a:pt x="248770" y="168089"/>
                    </a:lnTo>
                    <a:lnTo>
                      <a:pt x="248770" y="312644"/>
                    </a:lnTo>
                    <a:lnTo>
                      <a:pt x="285750" y="514350"/>
                    </a:lnTo>
                    <a:lnTo>
                      <a:pt x="184897" y="541244"/>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Shape 47">
                <a:extLst>
                  <a:ext uri="{FF2B5EF4-FFF2-40B4-BE49-F238E27FC236}">
                    <a16:creationId xmlns:a16="http://schemas.microsoft.com/office/drawing/2014/main" id="{F9FDBB2E-2AEE-4A48-BFBF-26A45CE291F1}"/>
                  </a:ext>
                </a:extLst>
              </p:cNvPr>
              <p:cNvSpPr/>
              <p:nvPr/>
            </p:nvSpPr>
            <p:spPr>
              <a:xfrm>
                <a:off x="7120218" y="2083188"/>
                <a:ext cx="716056" cy="753035"/>
              </a:xfrm>
              <a:custGeom>
                <a:avLst/>
                <a:gdLst>
                  <a:gd name="connsiteX0" fmla="*/ 268941 w 716056"/>
                  <a:gd name="connsiteY0" fmla="*/ 194982 h 753035"/>
                  <a:gd name="connsiteX1" fmla="*/ 215153 w 716056"/>
                  <a:gd name="connsiteY1" fmla="*/ 0 h 753035"/>
                  <a:gd name="connsiteX2" fmla="*/ 198344 w 716056"/>
                  <a:gd name="connsiteY2" fmla="*/ 3361 h 753035"/>
                  <a:gd name="connsiteX3" fmla="*/ 218514 w 716056"/>
                  <a:gd name="connsiteY3" fmla="*/ 60511 h 753035"/>
                  <a:gd name="connsiteX4" fmla="*/ 218514 w 716056"/>
                  <a:gd name="connsiteY4" fmla="*/ 194982 h 753035"/>
                  <a:gd name="connsiteX5" fmla="*/ 158003 w 716056"/>
                  <a:gd name="connsiteY5" fmla="*/ 299197 h 753035"/>
                  <a:gd name="connsiteX6" fmla="*/ 134470 w 716056"/>
                  <a:gd name="connsiteY6" fmla="*/ 279026 h 753035"/>
                  <a:gd name="connsiteX7" fmla="*/ 87406 w 716056"/>
                  <a:gd name="connsiteY7" fmla="*/ 349623 h 753035"/>
                  <a:gd name="connsiteX8" fmla="*/ 87406 w 716056"/>
                  <a:gd name="connsiteY8" fmla="*/ 413497 h 753035"/>
                  <a:gd name="connsiteX9" fmla="*/ 77320 w 716056"/>
                  <a:gd name="connsiteY9" fmla="*/ 386602 h 753035"/>
                  <a:gd name="connsiteX10" fmla="*/ 36979 w 716056"/>
                  <a:gd name="connsiteY10" fmla="*/ 413497 h 753035"/>
                  <a:gd name="connsiteX11" fmla="*/ 26894 w 716056"/>
                  <a:gd name="connsiteY11" fmla="*/ 510988 h 753035"/>
                  <a:gd name="connsiteX12" fmla="*/ 0 w 716056"/>
                  <a:gd name="connsiteY12" fmla="*/ 568138 h 753035"/>
                  <a:gd name="connsiteX13" fmla="*/ 73958 w 716056"/>
                  <a:gd name="connsiteY13" fmla="*/ 668991 h 753035"/>
                  <a:gd name="connsiteX14" fmla="*/ 131108 w 716056"/>
                  <a:gd name="connsiteY14" fmla="*/ 699247 h 753035"/>
                  <a:gd name="connsiteX15" fmla="*/ 201706 w 716056"/>
                  <a:gd name="connsiteY15" fmla="*/ 753035 h 753035"/>
                  <a:gd name="connsiteX16" fmla="*/ 255494 w 716056"/>
                  <a:gd name="connsiteY16" fmla="*/ 712694 h 753035"/>
                  <a:gd name="connsiteX17" fmla="*/ 268941 w 716056"/>
                  <a:gd name="connsiteY17" fmla="*/ 722779 h 753035"/>
                  <a:gd name="connsiteX18" fmla="*/ 366432 w 716056"/>
                  <a:gd name="connsiteY18" fmla="*/ 648820 h 753035"/>
                  <a:gd name="connsiteX19" fmla="*/ 400050 w 716056"/>
                  <a:gd name="connsiteY19" fmla="*/ 635373 h 753035"/>
                  <a:gd name="connsiteX20" fmla="*/ 403411 w 716056"/>
                  <a:gd name="connsiteY20" fmla="*/ 558052 h 753035"/>
                  <a:gd name="connsiteX21" fmla="*/ 430306 w 716056"/>
                  <a:gd name="connsiteY21" fmla="*/ 531158 h 753035"/>
                  <a:gd name="connsiteX22" fmla="*/ 460561 w 716056"/>
                  <a:gd name="connsiteY22" fmla="*/ 396688 h 753035"/>
                  <a:gd name="connsiteX23" fmla="*/ 510988 w 716056"/>
                  <a:gd name="connsiteY23" fmla="*/ 413497 h 753035"/>
                  <a:gd name="connsiteX24" fmla="*/ 531158 w 716056"/>
                  <a:gd name="connsiteY24" fmla="*/ 383241 h 753035"/>
                  <a:gd name="connsiteX25" fmla="*/ 537882 w 716056"/>
                  <a:gd name="connsiteY25" fmla="*/ 319367 h 753035"/>
                  <a:gd name="connsiteX26" fmla="*/ 591670 w 716056"/>
                  <a:gd name="connsiteY26" fmla="*/ 272302 h 753035"/>
                  <a:gd name="connsiteX27" fmla="*/ 628650 w 716056"/>
                  <a:gd name="connsiteY27" fmla="*/ 161364 h 753035"/>
                  <a:gd name="connsiteX28" fmla="*/ 648820 w 716056"/>
                  <a:gd name="connsiteY28" fmla="*/ 164726 h 753035"/>
                  <a:gd name="connsiteX29" fmla="*/ 692523 w 716056"/>
                  <a:gd name="connsiteY29" fmla="*/ 201705 h 753035"/>
                  <a:gd name="connsiteX30" fmla="*/ 716056 w 716056"/>
                  <a:gd name="connsiteY30" fmla="*/ 168088 h 753035"/>
                  <a:gd name="connsiteX31" fmla="*/ 709332 w 716056"/>
                  <a:gd name="connsiteY31" fmla="*/ 117661 h 753035"/>
                  <a:gd name="connsiteX32" fmla="*/ 638735 w 716056"/>
                  <a:gd name="connsiteY32" fmla="*/ 104214 h 753035"/>
                  <a:gd name="connsiteX33" fmla="*/ 581585 w 716056"/>
                  <a:gd name="connsiteY33" fmla="*/ 158002 h 753035"/>
                  <a:gd name="connsiteX34" fmla="*/ 537882 w 716056"/>
                  <a:gd name="connsiteY34" fmla="*/ 158002 h 753035"/>
                  <a:gd name="connsiteX35" fmla="*/ 447114 w 716056"/>
                  <a:gd name="connsiteY35" fmla="*/ 242047 h 753035"/>
                  <a:gd name="connsiteX36" fmla="*/ 413497 w 716056"/>
                  <a:gd name="connsiteY36" fmla="*/ 158002 h 753035"/>
                  <a:gd name="connsiteX37" fmla="*/ 268941 w 716056"/>
                  <a:gd name="connsiteY37" fmla="*/ 194982 h 753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16056" h="753035">
                    <a:moveTo>
                      <a:pt x="268941" y="194982"/>
                    </a:moveTo>
                    <a:lnTo>
                      <a:pt x="215153" y="0"/>
                    </a:lnTo>
                    <a:lnTo>
                      <a:pt x="198344" y="3361"/>
                    </a:lnTo>
                    <a:lnTo>
                      <a:pt x="218514" y="60511"/>
                    </a:lnTo>
                    <a:lnTo>
                      <a:pt x="218514" y="194982"/>
                    </a:lnTo>
                    <a:lnTo>
                      <a:pt x="158003" y="299197"/>
                    </a:lnTo>
                    <a:lnTo>
                      <a:pt x="134470" y="279026"/>
                    </a:lnTo>
                    <a:lnTo>
                      <a:pt x="87406" y="349623"/>
                    </a:lnTo>
                    <a:lnTo>
                      <a:pt x="87406" y="413497"/>
                    </a:lnTo>
                    <a:lnTo>
                      <a:pt x="77320" y="386602"/>
                    </a:lnTo>
                    <a:lnTo>
                      <a:pt x="36979" y="413497"/>
                    </a:lnTo>
                    <a:lnTo>
                      <a:pt x="26894" y="510988"/>
                    </a:lnTo>
                    <a:lnTo>
                      <a:pt x="0" y="568138"/>
                    </a:lnTo>
                    <a:lnTo>
                      <a:pt x="73958" y="668991"/>
                    </a:lnTo>
                    <a:lnTo>
                      <a:pt x="131108" y="699247"/>
                    </a:lnTo>
                    <a:lnTo>
                      <a:pt x="201706" y="753035"/>
                    </a:lnTo>
                    <a:lnTo>
                      <a:pt x="255494" y="712694"/>
                    </a:lnTo>
                    <a:lnTo>
                      <a:pt x="268941" y="722779"/>
                    </a:lnTo>
                    <a:lnTo>
                      <a:pt x="366432" y="648820"/>
                    </a:lnTo>
                    <a:lnTo>
                      <a:pt x="400050" y="635373"/>
                    </a:lnTo>
                    <a:lnTo>
                      <a:pt x="403411" y="558052"/>
                    </a:lnTo>
                    <a:lnTo>
                      <a:pt x="430306" y="531158"/>
                    </a:lnTo>
                    <a:lnTo>
                      <a:pt x="460561" y="396688"/>
                    </a:lnTo>
                    <a:lnTo>
                      <a:pt x="510988" y="413497"/>
                    </a:lnTo>
                    <a:lnTo>
                      <a:pt x="531158" y="383241"/>
                    </a:lnTo>
                    <a:lnTo>
                      <a:pt x="537882" y="319367"/>
                    </a:lnTo>
                    <a:lnTo>
                      <a:pt x="591670" y="272302"/>
                    </a:lnTo>
                    <a:lnTo>
                      <a:pt x="628650" y="161364"/>
                    </a:lnTo>
                    <a:lnTo>
                      <a:pt x="648820" y="164726"/>
                    </a:lnTo>
                    <a:lnTo>
                      <a:pt x="692523" y="201705"/>
                    </a:lnTo>
                    <a:lnTo>
                      <a:pt x="716056" y="168088"/>
                    </a:lnTo>
                    <a:lnTo>
                      <a:pt x="709332" y="117661"/>
                    </a:lnTo>
                    <a:lnTo>
                      <a:pt x="638735" y="104214"/>
                    </a:lnTo>
                    <a:lnTo>
                      <a:pt x="581585" y="158002"/>
                    </a:lnTo>
                    <a:lnTo>
                      <a:pt x="537882" y="158002"/>
                    </a:lnTo>
                    <a:lnTo>
                      <a:pt x="447114" y="242047"/>
                    </a:lnTo>
                    <a:lnTo>
                      <a:pt x="413497" y="158002"/>
                    </a:lnTo>
                    <a:lnTo>
                      <a:pt x="268941" y="194982"/>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a:extLst>
                <a:ext uri="{FF2B5EF4-FFF2-40B4-BE49-F238E27FC236}">
                  <a16:creationId xmlns:a16="http://schemas.microsoft.com/office/drawing/2014/main" id="{09BAAFF8-B063-4A8C-B529-6B498BE33B9C}"/>
                </a:ext>
              </a:extLst>
            </p:cNvPr>
            <p:cNvSpPr/>
            <p:nvPr/>
          </p:nvSpPr>
          <p:spPr>
            <a:xfrm>
              <a:off x="4861560" y="6347474"/>
              <a:ext cx="4445726" cy="5067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9" name="TextBox 48">
            <a:extLst>
              <a:ext uri="{FF2B5EF4-FFF2-40B4-BE49-F238E27FC236}">
                <a16:creationId xmlns:a16="http://schemas.microsoft.com/office/drawing/2014/main" id="{4A95D45B-906C-4C31-99B7-1A669C2BB68B}"/>
              </a:ext>
            </a:extLst>
          </p:cNvPr>
          <p:cNvSpPr txBox="1"/>
          <p:nvPr/>
        </p:nvSpPr>
        <p:spPr>
          <a:xfrm>
            <a:off x="8290293" y="5389852"/>
            <a:ext cx="4036949" cy="523220"/>
          </a:xfrm>
          <a:prstGeom prst="rect">
            <a:avLst/>
          </a:prstGeom>
          <a:noFill/>
        </p:spPr>
        <p:txBody>
          <a:bodyPr wrap="square" rtlCol="0">
            <a:spAutoFit/>
          </a:bodyPr>
          <a:lstStyle/>
          <a:p>
            <a:r>
              <a:rPr lang="en-US" sz="1400" dirty="0"/>
              <a:t>States </a:t>
            </a:r>
            <a:r>
              <a:rPr lang="en-US" sz="1400" b="1" dirty="0"/>
              <a:t>Eligible</a:t>
            </a:r>
            <a:r>
              <a:rPr lang="en-US" sz="1400" dirty="0"/>
              <a:t> for the FY18 Omnibus Competitive Highway Bridge Program</a:t>
            </a:r>
          </a:p>
        </p:txBody>
      </p:sp>
    </p:spTree>
    <p:extLst>
      <p:ext uri="{BB962C8B-B14F-4D97-AF65-F5344CB8AC3E}">
        <p14:creationId xmlns:p14="http://schemas.microsoft.com/office/powerpoint/2010/main" val="3799355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39D6F-3CDA-49AE-A996-9D8945A79FA4}"/>
              </a:ext>
            </a:extLst>
          </p:cNvPr>
          <p:cNvSpPr>
            <a:spLocks noGrp="1"/>
          </p:cNvSpPr>
          <p:nvPr>
            <p:ph type="title"/>
          </p:nvPr>
        </p:nvSpPr>
        <p:spPr/>
        <p:txBody>
          <a:bodyPr/>
          <a:lstStyle/>
          <a:p>
            <a:r>
              <a:rPr lang="en-US" dirty="0"/>
              <a:t>Emergency Relief Program</a:t>
            </a:r>
          </a:p>
        </p:txBody>
      </p:sp>
      <p:sp>
        <p:nvSpPr>
          <p:cNvPr id="4" name="Slide Number Placeholder 3">
            <a:extLst>
              <a:ext uri="{FF2B5EF4-FFF2-40B4-BE49-F238E27FC236}">
                <a16:creationId xmlns:a16="http://schemas.microsoft.com/office/drawing/2014/main" id="{EAF7079C-5696-445A-8F50-845D387789B7}"/>
              </a:ext>
            </a:extLst>
          </p:cNvPr>
          <p:cNvSpPr>
            <a:spLocks noGrp="1"/>
          </p:cNvSpPr>
          <p:nvPr>
            <p:ph type="sldNum" sz="quarter" idx="11"/>
          </p:nvPr>
        </p:nvSpPr>
        <p:spPr/>
        <p:txBody>
          <a:bodyPr/>
          <a:lstStyle/>
          <a:p>
            <a:fld id="{A7F8E3F6-DE14-48B2-B2BC-6FABA9630FB8}" type="slidenum">
              <a:rPr lang="en-US" smtClean="0"/>
              <a:pPr/>
              <a:t>16</a:t>
            </a:fld>
            <a:endParaRPr lang="en-US"/>
          </a:p>
        </p:txBody>
      </p:sp>
      <p:pic>
        <p:nvPicPr>
          <p:cNvPr id="3" name="Picture 2">
            <a:extLst>
              <a:ext uri="{FF2B5EF4-FFF2-40B4-BE49-F238E27FC236}">
                <a16:creationId xmlns:a16="http://schemas.microsoft.com/office/drawing/2014/main" id="{6D6CAD7E-4AF1-4D7F-AE0B-A083C5628689}"/>
              </a:ext>
            </a:extLst>
          </p:cNvPr>
          <p:cNvPicPr>
            <a:picLocks noChangeAspect="1"/>
          </p:cNvPicPr>
          <p:nvPr/>
        </p:nvPicPr>
        <p:blipFill>
          <a:blip r:embed="rId3"/>
          <a:stretch>
            <a:fillRect/>
          </a:stretch>
        </p:blipFill>
        <p:spPr>
          <a:xfrm rot="5400000">
            <a:off x="2141933" y="2403372"/>
            <a:ext cx="4164005" cy="3124627"/>
          </a:xfrm>
          <a:prstGeom prst="rect">
            <a:avLst/>
          </a:prstGeom>
        </p:spPr>
      </p:pic>
      <p:pic>
        <p:nvPicPr>
          <p:cNvPr id="11" name="Picture 10">
            <a:extLst>
              <a:ext uri="{FF2B5EF4-FFF2-40B4-BE49-F238E27FC236}">
                <a16:creationId xmlns:a16="http://schemas.microsoft.com/office/drawing/2014/main" id="{89212813-0D57-485D-9B82-06DC763C87A1}"/>
              </a:ext>
            </a:extLst>
          </p:cNvPr>
          <p:cNvPicPr>
            <a:picLocks noChangeAspect="1"/>
          </p:cNvPicPr>
          <p:nvPr/>
        </p:nvPicPr>
        <p:blipFill>
          <a:blip r:embed="rId4"/>
          <a:stretch>
            <a:fillRect/>
          </a:stretch>
        </p:blipFill>
        <p:spPr>
          <a:xfrm rot="5400000">
            <a:off x="6152079" y="2406057"/>
            <a:ext cx="4185520" cy="3140772"/>
          </a:xfrm>
          <a:prstGeom prst="rect">
            <a:avLst/>
          </a:prstGeom>
        </p:spPr>
      </p:pic>
      <p:sp>
        <p:nvSpPr>
          <p:cNvPr id="12" name="TextBox 11">
            <a:extLst>
              <a:ext uri="{FF2B5EF4-FFF2-40B4-BE49-F238E27FC236}">
                <a16:creationId xmlns:a16="http://schemas.microsoft.com/office/drawing/2014/main" id="{A1F4D174-A03C-486C-A347-DF45B86A6685}"/>
              </a:ext>
            </a:extLst>
          </p:cNvPr>
          <p:cNvSpPr txBox="1"/>
          <p:nvPr/>
        </p:nvSpPr>
        <p:spPr>
          <a:xfrm>
            <a:off x="4495331" y="6188993"/>
            <a:ext cx="2830627" cy="646331"/>
          </a:xfrm>
          <a:prstGeom prst="rect">
            <a:avLst/>
          </a:prstGeom>
          <a:noFill/>
        </p:spPr>
        <p:txBody>
          <a:bodyPr wrap="square" rtlCol="0">
            <a:spAutoFit/>
          </a:bodyPr>
          <a:lstStyle/>
          <a:p>
            <a:r>
              <a:rPr lang="en-US" dirty="0"/>
              <a:t>Highway PR-135, Km.18.9 in </a:t>
            </a:r>
            <a:r>
              <a:rPr lang="en-US" dirty="0" err="1"/>
              <a:t>Adjuntas</a:t>
            </a:r>
            <a:r>
              <a:rPr lang="en-US" dirty="0"/>
              <a:t>, PR</a:t>
            </a:r>
          </a:p>
        </p:txBody>
      </p:sp>
    </p:spTree>
    <p:extLst>
      <p:ext uri="{BB962C8B-B14F-4D97-AF65-F5344CB8AC3E}">
        <p14:creationId xmlns:p14="http://schemas.microsoft.com/office/powerpoint/2010/main" val="1136322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D982B-4F74-4840-AA29-573EAC51C030}"/>
              </a:ext>
            </a:extLst>
          </p:cNvPr>
          <p:cNvSpPr>
            <a:spLocks noGrp="1"/>
          </p:cNvSpPr>
          <p:nvPr>
            <p:ph type="title"/>
          </p:nvPr>
        </p:nvSpPr>
        <p:spPr/>
        <p:txBody>
          <a:bodyPr/>
          <a:lstStyle/>
          <a:p>
            <a:r>
              <a:rPr lang="en-US" dirty="0"/>
              <a:t>Proprietary Products</a:t>
            </a:r>
          </a:p>
        </p:txBody>
      </p:sp>
      <p:sp>
        <p:nvSpPr>
          <p:cNvPr id="3" name="Content Placeholder 2">
            <a:extLst>
              <a:ext uri="{FF2B5EF4-FFF2-40B4-BE49-F238E27FC236}">
                <a16:creationId xmlns:a16="http://schemas.microsoft.com/office/drawing/2014/main" id="{C8DE3361-B4AE-4BF5-B8D3-168C5283345C}"/>
              </a:ext>
            </a:extLst>
          </p:cNvPr>
          <p:cNvSpPr>
            <a:spLocks noGrp="1"/>
          </p:cNvSpPr>
          <p:nvPr>
            <p:ph idx="1"/>
          </p:nvPr>
        </p:nvSpPr>
        <p:spPr/>
        <p:txBody>
          <a:bodyPr/>
          <a:lstStyle/>
          <a:p>
            <a:r>
              <a:rPr lang="en-US" dirty="0"/>
              <a:t>March 27, 2018:  American Road and Transportation Builders Association (ARTBA) submitted a Petition for Rulemaking to repeal the patented and proprietary materials requirements in 23 CFR 635.411.</a:t>
            </a:r>
          </a:p>
          <a:p>
            <a:r>
              <a:rPr lang="en-US" dirty="0"/>
              <a:t>FHWA is preparing a rulemaking  that will propose changes to 23 CFR 635.411.</a:t>
            </a:r>
          </a:p>
          <a:p>
            <a:r>
              <a:rPr lang="en-US" dirty="0"/>
              <a:t>December 2018 </a:t>
            </a:r>
          </a:p>
        </p:txBody>
      </p:sp>
      <p:sp>
        <p:nvSpPr>
          <p:cNvPr id="4" name="Slide Number Placeholder 3">
            <a:extLst>
              <a:ext uri="{FF2B5EF4-FFF2-40B4-BE49-F238E27FC236}">
                <a16:creationId xmlns:a16="http://schemas.microsoft.com/office/drawing/2014/main" id="{0D7E1CFA-BDED-4BC5-8317-632B213BD73B}"/>
              </a:ext>
            </a:extLst>
          </p:cNvPr>
          <p:cNvSpPr>
            <a:spLocks noGrp="1"/>
          </p:cNvSpPr>
          <p:nvPr>
            <p:ph type="sldNum" sz="quarter" idx="11"/>
          </p:nvPr>
        </p:nvSpPr>
        <p:spPr/>
        <p:txBody>
          <a:bodyPr/>
          <a:lstStyle/>
          <a:p>
            <a:fld id="{A7F8E3F6-DE14-48B2-B2BC-6FABA9630FB8}" type="slidenum">
              <a:rPr lang="en-US" smtClean="0"/>
              <a:pPr/>
              <a:t>17</a:t>
            </a:fld>
            <a:endParaRPr lang="en-US"/>
          </a:p>
        </p:txBody>
      </p:sp>
    </p:spTree>
    <p:extLst>
      <p:ext uri="{BB962C8B-B14F-4D97-AF65-F5344CB8AC3E}">
        <p14:creationId xmlns:p14="http://schemas.microsoft.com/office/powerpoint/2010/main" val="4270114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2296226" y="731526"/>
            <a:ext cx="8371774" cy="548640"/>
          </a:xfrm>
        </p:spPr>
        <p:txBody>
          <a:bodyPr/>
          <a:lstStyle/>
          <a:p>
            <a:r>
              <a:rPr lang="en-US" dirty="0"/>
              <a:t>Transportation Performance Management</a:t>
            </a:r>
          </a:p>
        </p:txBody>
      </p:sp>
      <p:sp>
        <p:nvSpPr>
          <p:cNvPr id="7" name="Content Placeholder 1"/>
          <p:cNvSpPr txBox="1">
            <a:spLocks/>
          </p:cNvSpPr>
          <p:nvPr>
            <p:custDataLst>
              <p:tags r:id="rId1"/>
            </p:custDataLst>
          </p:nvPr>
        </p:nvSpPr>
        <p:spPr bwMode="auto">
          <a:xfrm>
            <a:off x="2137476" y="2498737"/>
            <a:ext cx="3234625" cy="2340014"/>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noAutofit/>
          </a:bodyPr>
          <a:lstStyle>
            <a:lvl1pPr marL="342900" indent="-342900" algn="l" rtl="0" eaLnBrk="0" fontAlgn="base" hangingPunct="0">
              <a:spcBef>
                <a:spcPct val="20000"/>
              </a:spcBef>
              <a:spcAft>
                <a:spcPct val="0"/>
              </a:spcAft>
              <a:buClr>
                <a:schemeClr val="tx2">
                  <a:lumMod val="75000"/>
                </a:schemeClr>
              </a:buClr>
              <a:buSzPct val="110000"/>
              <a:buFont typeface="Wingdings" pitchFamily="2" charset="2"/>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110000"/>
              <a:buFont typeface="Arial" pitchFamily="34" charset="0"/>
              <a:buChar char="•"/>
              <a:defRPr sz="2400" kern="1200" baseline="0">
                <a:solidFill>
                  <a:schemeClr val="tx2">
                    <a:lumMod val="75000"/>
                  </a:schemeClr>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000000">
                  <a:lumMod val="75000"/>
                </a:srgbClr>
              </a:buClr>
              <a:buNone/>
              <a:defRPr/>
            </a:pPr>
            <a:r>
              <a:rPr lang="en-US" sz="2400" dirty="0">
                <a:solidFill>
                  <a:srgbClr val="595959"/>
                </a:solidFill>
                <a:latin typeface="Book Antiqua"/>
              </a:rPr>
              <a:t>A strategic approach that uses system information to make investment and policy decisions to achieve transportation system performance goals.</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72101" y="2003643"/>
            <a:ext cx="4945283" cy="4107225"/>
          </a:xfrm>
          <a:prstGeom prst="rect">
            <a:avLst/>
          </a:prstGeom>
        </p:spPr>
      </p:pic>
      <p:sp>
        <p:nvSpPr>
          <p:cNvPr id="2" name="Slide Number Placeholder 1"/>
          <p:cNvSpPr>
            <a:spLocks noGrp="1"/>
          </p:cNvSpPr>
          <p:nvPr>
            <p:ph type="sldNum" sz="quarter" idx="10"/>
          </p:nvPr>
        </p:nvSpPr>
        <p:spPr/>
        <p:txBody>
          <a:bodyPr/>
          <a:lstStyle/>
          <a:p>
            <a:pPr>
              <a:defRPr/>
            </a:pPr>
            <a:fld id="{9AC07FE0-4A5D-4B75-B52A-039B6F3A5C3B}" type="slidenum">
              <a:rPr lang="en-US" altLang="en-US">
                <a:solidFill>
                  <a:srgbClr val="1B587C">
                    <a:shade val="75000"/>
                  </a:srgbClr>
                </a:solidFill>
                <a:latin typeface="Book Antiqua"/>
              </a:rPr>
              <a:pPr>
                <a:defRPr/>
              </a:pPr>
              <a:t>18</a:t>
            </a:fld>
            <a:endParaRPr lang="en-US" altLang="en-US" dirty="0">
              <a:solidFill>
                <a:srgbClr val="1B587C">
                  <a:shade val="75000"/>
                </a:srgbClr>
              </a:solidFill>
              <a:latin typeface="Book Antiqua"/>
            </a:endParaRPr>
          </a:p>
        </p:txBody>
      </p:sp>
    </p:spTree>
    <p:extLst>
      <p:ext uri="{BB962C8B-B14F-4D97-AF65-F5344CB8AC3E}">
        <p14:creationId xmlns:p14="http://schemas.microsoft.com/office/powerpoint/2010/main" val="38361013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138489" y="1531990"/>
            <a:ext cx="5915025" cy="401648"/>
          </a:xfrm>
        </p:spPr>
        <p:txBody>
          <a:bodyPr>
            <a:normAutofit fontScale="90000"/>
          </a:bodyPr>
          <a:lstStyle/>
          <a:p>
            <a:r>
              <a:rPr lang="en-US" dirty="0"/>
              <a:t>§ 490.307 Performance Measures</a:t>
            </a:r>
            <a:endParaRPr lang="en-US" sz="1575" dirty="0"/>
          </a:p>
        </p:txBody>
      </p:sp>
      <p:graphicFrame>
        <p:nvGraphicFramePr>
          <p:cNvPr id="7" name="Table 2"/>
          <p:cNvGraphicFramePr>
            <a:graphicFrameLocks noGrp="1"/>
          </p:cNvGraphicFramePr>
          <p:nvPr>
            <p:extLst/>
          </p:nvPr>
        </p:nvGraphicFramePr>
        <p:xfrm>
          <a:off x="2239108" y="1770186"/>
          <a:ext cx="7537938" cy="4138245"/>
        </p:xfrm>
        <a:graphic>
          <a:graphicData uri="http://schemas.openxmlformats.org/drawingml/2006/table">
            <a:tbl>
              <a:tblPr firstRow="1" bandRow="1">
                <a:tableStyleId>{F2DE63D5-997A-4646-A377-4702673A728D}</a:tableStyleId>
              </a:tblPr>
              <a:tblGrid>
                <a:gridCol w="3692052">
                  <a:extLst>
                    <a:ext uri="{9D8B030D-6E8A-4147-A177-3AD203B41FA5}">
                      <a16:colId xmlns:a16="http://schemas.microsoft.com/office/drawing/2014/main" val="20000"/>
                    </a:ext>
                  </a:extLst>
                </a:gridCol>
                <a:gridCol w="3845886">
                  <a:extLst>
                    <a:ext uri="{9D8B030D-6E8A-4147-A177-3AD203B41FA5}">
                      <a16:colId xmlns:a16="http://schemas.microsoft.com/office/drawing/2014/main" val="20001"/>
                    </a:ext>
                  </a:extLst>
                </a:gridCol>
              </a:tblGrid>
              <a:tr h="473601">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ctr">
                        <a:spcBef>
                          <a:spcPts val="0"/>
                        </a:spcBef>
                        <a:spcAft>
                          <a:spcPts val="0"/>
                        </a:spcAft>
                      </a:pPr>
                      <a:r>
                        <a:rPr lang="en-US" sz="2800" dirty="0">
                          <a:effectLst/>
                        </a:rPr>
                        <a:t>Pavement </a:t>
                      </a:r>
                      <a:r>
                        <a:rPr lang="en-US" sz="2800" baseline="0" dirty="0">
                          <a:effectLst/>
                        </a:rPr>
                        <a:t> Condition Measures</a:t>
                      </a:r>
                      <a:endParaRPr lang="en-US" sz="2800" dirty="0">
                        <a:solidFill>
                          <a:schemeClr val="bg1"/>
                        </a:solidFill>
                        <a:effectLst/>
                        <a:latin typeface="Times New Roman"/>
                        <a:ea typeface="Times New Roman"/>
                        <a:cs typeface="Times New Roman"/>
                      </a:endParaRPr>
                    </a:p>
                  </a:txBody>
                  <a:tcPr marL="38576" marR="38576"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hMerge="1">
                  <a:txBody>
                    <a:bodyPr/>
                    <a:lstStyle/>
                    <a:p>
                      <a:pPr marL="0" marR="0" algn="ctr">
                        <a:spcBef>
                          <a:spcPts val="0"/>
                        </a:spcBef>
                        <a:spcAft>
                          <a:spcPts val="0"/>
                        </a:spcAft>
                      </a:pPr>
                      <a:endParaRPr lang="en-US" sz="1800" dirty="0">
                        <a:effectLst/>
                        <a:latin typeface="Times New Roman"/>
                        <a:ea typeface="Times New Roman"/>
                        <a:cs typeface="Times New Roman"/>
                      </a:endParaRPr>
                    </a:p>
                  </a:txBody>
                  <a:tcPr marL="68580" marR="68580" marT="0" marB="0"/>
                </a:tc>
                <a:extLst>
                  <a:ext uri="{0D108BD9-81ED-4DB2-BD59-A6C34878D82A}">
                    <a16:rowId xmlns:a16="http://schemas.microsoft.com/office/drawing/2014/main" val="10000"/>
                  </a:ext>
                </a:extLst>
              </a:tr>
              <a:tr h="66877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u="none" strike="noStrike" kern="1200" cap="none" spc="0" normalizeH="0" baseline="0" noProof="0" dirty="0">
                          <a:ln>
                            <a:noFill/>
                          </a:ln>
                          <a:solidFill>
                            <a:sysClr val="windowText" lastClr="000000"/>
                          </a:solidFill>
                          <a:effectLst/>
                          <a:uLnTx/>
                          <a:uFillTx/>
                        </a:rPr>
                        <a:t>Interstate System</a:t>
                      </a:r>
                      <a:endParaRPr kumimoji="0" lang="en-US" sz="2000" b="1" i="0" u="none" strike="noStrike" kern="1200" cap="none" spc="0" normalizeH="0" baseline="0" noProof="0" dirty="0">
                        <a:ln>
                          <a:noFill/>
                        </a:ln>
                        <a:solidFill>
                          <a:sysClr val="windowText" lastClr="000000"/>
                        </a:solidFill>
                        <a:effectLst/>
                        <a:uLnTx/>
                        <a:uFillTx/>
                        <a:latin typeface="+mn-lt"/>
                        <a:ea typeface="Times New Roman"/>
                        <a:cs typeface="Times New Roman"/>
                      </a:endParaRPr>
                    </a:p>
                  </a:txBody>
                  <a:tcPr marL="38576" marR="38576"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u="none" strike="noStrike" kern="1200" cap="none" spc="0" normalizeH="0" baseline="0" noProof="0" dirty="0">
                          <a:ln>
                            <a:noFill/>
                          </a:ln>
                          <a:solidFill>
                            <a:sysClr val="windowText" lastClr="000000"/>
                          </a:solidFill>
                          <a:effectLst/>
                          <a:uLnTx/>
                          <a:uFillTx/>
                        </a:rPr>
                        <a:t>Non-Interstate NHS</a:t>
                      </a:r>
                      <a:endParaRPr kumimoji="0" lang="en-US" sz="2000" b="1" i="0" u="none" strike="noStrike" kern="1200" cap="none" spc="0" normalizeH="0" baseline="0" noProof="0" dirty="0">
                        <a:ln>
                          <a:noFill/>
                        </a:ln>
                        <a:solidFill>
                          <a:sysClr val="windowText" lastClr="000000"/>
                        </a:solidFill>
                        <a:effectLst/>
                        <a:uLnTx/>
                        <a:uFillTx/>
                        <a:latin typeface="+mn-lt"/>
                        <a:ea typeface="Times New Roman"/>
                        <a:cs typeface="Times New Roman"/>
                      </a:endParaRPr>
                    </a:p>
                  </a:txBody>
                  <a:tcPr marL="38576" marR="38576"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1"/>
                  </a:ext>
                </a:extLst>
              </a:tr>
              <a:tr h="1500062">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u="none" strike="noStrike" kern="1200" cap="none" spc="0" normalizeH="0" baseline="0" noProof="0" dirty="0">
                          <a:ln>
                            <a:noFill/>
                          </a:ln>
                          <a:solidFill>
                            <a:sysClr val="windowText" lastClr="000000"/>
                          </a:solidFill>
                          <a:effectLst/>
                          <a:uLnTx/>
                          <a:uFillTx/>
                        </a:rPr>
                        <a:t>Percentage of pavements of the Interstate System in </a:t>
                      </a:r>
                      <a:r>
                        <a:rPr kumimoji="0" lang="en-US" sz="2000" b="1" u="none" strike="noStrike" kern="1200" cap="none" spc="0" normalizeH="0" baseline="0" noProof="0" dirty="0">
                          <a:ln>
                            <a:noFill/>
                          </a:ln>
                          <a:solidFill>
                            <a:sysClr val="windowText" lastClr="000000"/>
                          </a:solidFill>
                          <a:effectLst/>
                          <a:uLnTx/>
                          <a:uFillTx/>
                        </a:rPr>
                        <a:t>Good </a:t>
                      </a:r>
                      <a:r>
                        <a:rPr kumimoji="0" lang="en-US" sz="2000" b="0" u="none" strike="noStrike" kern="1200" cap="none" spc="0" normalizeH="0" baseline="0" noProof="0" dirty="0">
                          <a:ln>
                            <a:noFill/>
                          </a:ln>
                          <a:solidFill>
                            <a:sysClr val="windowText" lastClr="000000"/>
                          </a:solidFill>
                          <a:effectLst/>
                          <a:uLnTx/>
                          <a:uFillTx/>
                        </a:rPr>
                        <a:t>condition</a:t>
                      </a:r>
                      <a:endParaRPr kumimoji="0" lang="en-US" sz="2000" b="0" i="0" u="none" strike="noStrike" kern="1200" cap="none" spc="0" normalizeH="0" baseline="0" noProof="0" dirty="0">
                        <a:ln>
                          <a:noFill/>
                        </a:ln>
                        <a:solidFill>
                          <a:sysClr val="windowText" lastClr="000000"/>
                        </a:solidFill>
                        <a:effectLst/>
                        <a:uLnTx/>
                        <a:uFillTx/>
                        <a:latin typeface="+mn-lt"/>
                        <a:ea typeface="+mn-ea"/>
                        <a:cs typeface="+mn-cs"/>
                      </a:endParaRPr>
                    </a:p>
                  </a:txBody>
                  <a:tcPr marL="38576" marR="38576"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alpha val="2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u="none" strike="noStrike" kern="1200" cap="none" spc="0" normalizeH="0" baseline="0" noProof="0" dirty="0">
                          <a:ln>
                            <a:noFill/>
                          </a:ln>
                          <a:solidFill>
                            <a:sysClr val="windowText" lastClr="000000"/>
                          </a:solidFill>
                          <a:effectLst/>
                          <a:uLnTx/>
                          <a:uFillTx/>
                        </a:rPr>
                        <a:t>Percentage of pavements of the non-Interstate NHS in </a:t>
                      </a:r>
                      <a:r>
                        <a:rPr kumimoji="0" lang="en-US" sz="2000" b="1" u="none" strike="noStrike" kern="1200" cap="none" spc="0" normalizeH="0" baseline="0" noProof="0" dirty="0">
                          <a:ln>
                            <a:noFill/>
                          </a:ln>
                          <a:solidFill>
                            <a:sysClr val="windowText" lastClr="000000"/>
                          </a:solidFill>
                          <a:effectLst/>
                          <a:uLnTx/>
                          <a:uFillTx/>
                        </a:rPr>
                        <a:t>Good </a:t>
                      </a:r>
                      <a:r>
                        <a:rPr kumimoji="0" lang="en-US" sz="2000" b="0" u="none" strike="noStrike" kern="1200" cap="none" spc="0" normalizeH="0" baseline="0" noProof="0" dirty="0">
                          <a:ln>
                            <a:noFill/>
                          </a:ln>
                          <a:solidFill>
                            <a:sysClr val="windowText" lastClr="000000"/>
                          </a:solidFill>
                          <a:effectLst/>
                          <a:uLnTx/>
                          <a:uFillTx/>
                        </a:rPr>
                        <a:t>condition</a:t>
                      </a:r>
                      <a:endParaRPr kumimoji="0" lang="en-US" sz="2000" b="0" i="0" u="none" strike="noStrike" kern="1200" cap="none" spc="0" normalizeH="0" baseline="0" noProof="0" dirty="0">
                        <a:ln>
                          <a:noFill/>
                        </a:ln>
                        <a:solidFill>
                          <a:sysClr val="windowText" lastClr="000000"/>
                        </a:solidFill>
                        <a:effectLst/>
                        <a:uLnTx/>
                        <a:uFillTx/>
                        <a:latin typeface="+mn-lt"/>
                        <a:ea typeface="+mn-ea"/>
                        <a:cs typeface="+mn-cs"/>
                      </a:endParaRPr>
                    </a:p>
                  </a:txBody>
                  <a:tcPr marL="38576" marR="38576"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alpha val="25000"/>
                      </a:schemeClr>
                    </a:solidFill>
                  </a:tcPr>
                </a:tc>
                <a:extLst>
                  <a:ext uri="{0D108BD9-81ED-4DB2-BD59-A6C34878D82A}">
                    <a16:rowId xmlns:a16="http://schemas.microsoft.com/office/drawing/2014/main" val="10002"/>
                  </a:ext>
                </a:extLst>
              </a:tr>
              <a:tr h="1495803">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u="none" strike="noStrike" kern="1200" cap="none" spc="0" normalizeH="0" baseline="0" noProof="0" dirty="0">
                          <a:ln>
                            <a:noFill/>
                          </a:ln>
                          <a:solidFill>
                            <a:sysClr val="windowText" lastClr="000000"/>
                          </a:solidFill>
                          <a:effectLst/>
                          <a:uLnTx/>
                          <a:uFillTx/>
                        </a:rPr>
                        <a:t>Percentage of pavements of the Interstate System in </a:t>
                      </a:r>
                      <a:r>
                        <a:rPr kumimoji="0" lang="en-US" sz="2000" b="1" u="none" strike="noStrike" kern="1200" cap="none" spc="0" normalizeH="0" baseline="0" noProof="0" dirty="0">
                          <a:ln>
                            <a:noFill/>
                          </a:ln>
                          <a:solidFill>
                            <a:sysClr val="windowText" lastClr="000000"/>
                          </a:solidFill>
                          <a:effectLst/>
                          <a:uLnTx/>
                          <a:uFillTx/>
                        </a:rPr>
                        <a:t>Poor </a:t>
                      </a:r>
                      <a:r>
                        <a:rPr kumimoji="0" lang="en-US" sz="2000" b="0" u="none" strike="noStrike" kern="1200" cap="none" spc="0" normalizeH="0" baseline="0" noProof="0" dirty="0">
                          <a:ln>
                            <a:noFill/>
                          </a:ln>
                          <a:solidFill>
                            <a:sysClr val="windowText" lastClr="000000"/>
                          </a:solidFill>
                          <a:effectLst/>
                          <a:uLnTx/>
                          <a:uFillTx/>
                        </a:rPr>
                        <a:t>condition</a:t>
                      </a:r>
                      <a:endParaRPr kumimoji="0" lang="en-US" sz="2000" b="0" i="0" u="none" strike="noStrike" kern="1200" cap="none" spc="0" normalizeH="0" baseline="0" noProof="0" dirty="0">
                        <a:ln>
                          <a:noFill/>
                        </a:ln>
                        <a:solidFill>
                          <a:sysClr val="windowText" lastClr="000000"/>
                        </a:solidFill>
                        <a:effectLst/>
                        <a:uLnTx/>
                        <a:uFillTx/>
                        <a:latin typeface="+mn-lt"/>
                        <a:ea typeface="+mn-ea"/>
                        <a:cs typeface="+mn-cs"/>
                      </a:endParaRPr>
                    </a:p>
                  </a:txBody>
                  <a:tcPr marL="38576" marR="38576"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alpha val="2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u="none" strike="noStrike" kern="1200" cap="none" spc="0" normalizeH="0" baseline="0" noProof="0" dirty="0">
                          <a:ln>
                            <a:noFill/>
                          </a:ln>
                          <a:solidFill>
                            <a:sysClr val="windowText" lastClr="000000"/>
                          </a:solidFill>
                          <a:effectLst/>
                          <a:uLnTx/>
                          <a:uFillTx/>
                        </a:rPr>
                        <a:t>Percentage of pavements of the non-Interstate NHS in </a:t>
                      </a:r>
                      <a:r>
                        <a:rPr kumimoji="0" lang="en-US" sz="2000" b="1" u="none" strike="noStrike" kern="1200" cap="none" spc="0" normalizeH="0" baseline="0" noProof="0" dirty="0">
                          <a:ln>
                            <a:noFill/>
                          </a:ln>
                          <a:solidFill>
                            <a:sysClr val="windowText" lastClr="000000"/>
                          </a:solidFill>
                          <a:effectLst/>
                          <a:uLnTx/>
                          <a:uFillTx/>
                        </a:rPr>
                        <a:t>Poor </a:t>
                      </a:r>
                      <a:r>
                        <a:rPr kumimoji="0" lang="en-US" sz="2000" b="0" u="none" strike="noStrike" kern="1200" cap="none" spc="0" normalizeH="0" baseline="0" noProof="0" dirty="0">
                          <a:ln>
                            <a:noFill/>
                          </a:ln>
                          <a:solidFill>
                            <a:sysClr val="windowText" lastClr="000000"/>
                          </a:solidFill>
                          <a:effectLst/>
                          <a:uLnTx/>
                          <a:uFillTx/>
                        </a:rPr>
                        <a:t>condition</a:t>
                      </a:r>
                      <a:endParaRPr kumimoji="0" lang="en-US" sz="2000" b="0" i="0" u="none" strike="noStrike" kern="1200" cap="none" spc="0" normalizeH="0" baseline="0" noProof="0" dirty="0">
                        <a:ln>
                          <a:noFill/>
                        </a:ln>
                        <a:solidFill>
                          <a:sysClr val="windowText" lastClr="000000"/>
                        </a:solidFill>
                        <a:effectLst/>
                        <a:uLnTx/>
                        <a:uFillTx/>
                        <a:latin typeface="+mn-lt"/>
                        <a:ea typeface="+mn-ea"/>
                        <a:cs typeface="+mn-cs"/>
                      </a:endParaRPr>
                    </a:p>
                  </a:txBody>
                  <a:tcPr marL="38576" marR="38576"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alpha val="25000"/>
                      </a:schemeClr>
                    </a:solidFill>
                  </a:tcPr>
                </a:tc>
                <a:extLst>
                  <a:ext uri="{0D108BD9-81ED-4DB2-BD59-A6C34878D82A}">
                    <a16:rowId xmlns:a16="http://schemas.microsoft.com/office/drawing/2014/main" val="10003"/>
                  </a:ext>
                </a:extLst>
              </a:tr>
            </a:tbl>
          </a:graphicData>
        </a:graphic>
      </p:graphicFrame>
      <p:sp>
        <p:nvSpPr>
          <p:cNvPr id="2" name="Slide Number Placeholder 1"/>
          <p:cNvSpPr>
            <a:spLocks noGrp="1"/>
          </p:cNvSpPr>
          <p:nvPr>
            <p:ph type="sldNum" sz="quarter" idx="12"/>
          </p:nvPr>
        </p:nvSpPr>
        <p:spPr/>
        <p:txBody>
          <a:bodyPr/>
          <a:lstStyle/>
          <a:p>
            <a:fld id="{4BF40BF4-B92C-4180-9070-D3853DB697EB}" type="slidenum">
              <a:rPr lang="en-US">
                <a:solidFill>
                  <a:prstClr val="black">
                    <a:tint val="75000"/>
                  </a:prstClr>
                </a:solidFill>
                <a:latin typeface="Calibri" panose="020F0502020204030204"/>
              </a:rPr>
              <a:pPr/>
              <a:t>19</a:t>
            </a:fld>
            <a:endParaRPr lang="en-US">
              <a:solidFill>
                <a:prstClr val="black">
                  <a:tint val="75000"/>
                </a:prstClr>
              </a:solidFill>
              <a:latin typeface="Calibri" panose="020F0502020204030204"/>
            </a:endParaRPr>
          </a:p>
        </p:txBody>
      </p:sp>
      <p:sp>
        <p:nvSpPr>
          <p:cNvPr id="6" name="Title 1"/>
          <p:cNvSpPr txBox="1">
            <a:spLocks/>
          </p:cNvSpPr>
          <p:nvPr/>
        </p:nvSpPr>
        <p:spPr>
          <a:xfrm>
            <a:off x="3009900" y="222738"/>
            <a:ext cx="6172200" cy="105561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r>
              <a:rPr lang="en-US" dirty="0"/>
              <a:t>Pavement Measures</a:t>
            </a:r>
            <a:br>
              <a:rPr lang="en-US" dirty="0"/>
            </a:br>
            <a:r>
              <a:rPr lang="en-US" sz="2800" dirty="0"/>
              <a:t>23 CFR 490.307</a:t>
            </a:r>
            <a:endParaRPr lang="en-US" dirty="0"/>
          </a:p>
        </p:txBody>
      </p:sp>
    </p:spTree>
    <p:extLst>
      <p:ext uri="{BB962C8B-B14F-4D97-AF65-F5344CB8AC3E}">
        <p14:creationId xmlns:p14="http://schemas.microsoft.com/office/powerpoint/2010/main" val="178681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i="1" dirty="0"/>
              <a:t>Overview</a:t>
            </a:r>
            <a:endParaRPr lang="en-US" sz="4000" dirty="0"/>
          </a:p>
        </p:txBody>
      </p:sp>
      <p:sp>
        <p:nvSpPr>
          <p:cNvPr id="3" name="Content Placeholder 2"/>
          <p:cNvSpPr>
            <a:spLocks noGrp="1"/>
          </p:cNvSpPr>
          <p:nvPr>
            <p:ph idx="1"/>
          </p:nvPr>
        </p:nvSpPr>
        <p:spPr/>
        <p:txBody>
          <a:bodyPr>
            <a:noAutofit/>
          </a:bodyPr>
          <a:lstStyle/>
          <a:p>
            <a:pPr marL="571500" indent="-457200">
              <a:spcBef>
                <a:spcPts val="0"/>
              </a:spcBef>
              <a:spcAft>
                <a:spcPts val="300"/>
              </a:spcAft>
              <a:buFont typeface="Wingdings" panose="05000000000000000000" pitchFamily="2" charset="2"/>
              <a:buChar char="q"/>
            </a:pPr>
            <a:r>
              <a:rPr lang="en-US" sz="3200" dirty="0"/>
              <a:t>Federal-aid highway program and FHWA organization</a:t>
            </a:r>
          </a:p>
          <a:p>
            <a:pPr marL="571500" indent="-457200">
              <a:spcBef>
                <a:spcPts val="0"/>
              </a:spcBef>
              <a:spcAft>
                <a:spcPts val="300"/>
              </a:spcAft>
              <a:buFont typeface="Wingdings" panose="05000000000000000000" pitchFamily="2" charset="2"/>
              <a:buChar char="q"/>
            </a:pPr>
            <a:endParaRPr lang="en-US" sz="3200" dirty="0"/>
          </a:p>
          <a:p>
            <a:pPr marL="571500" indent="-457200">
              <a:spcBef>
                <a:spcPts val="0"/>
              </a:spcBef>
              <a:spcAft>
                <a:spcPts val="300"/>
              </a:spcAft>
              <a:buFont typeface="Wingdings" panose="05000000000000000000" pitchFamily="2" charset="2"/>
              <a:buChar char="q"/>
            </a:pPr>
            <a:r>
              <a:rPr lang="en-US" sz="3200" dirty="0"/>
              <a:t>Big Initiatives</a:t>
            </a:r>
          </a:p>
          <a:p>
            <a:pPr marL="571500" indent="-457200">
              <a:spcBef>
                <a:spcPts val="0"/>
              </a:spcBef>
              <a:spcAft>
                <a:spcPts val="300"/>
              </a:spcAft>
              <a:buFont typeface="Wingdings" panose="05000000000000000000" pitchFamily="2" charset="2"/>
              <a:buChar char="q"/>
            </a:pPr>
            <a:endParaRPr lang="en-US" sz="3200" dirty="0"/>
          </a:p>
          <a:p>
            <a:pPr marL="571500" indent="-457200">
              <a:spcBef>
                <a:spcPts val="0"/>
              </a:spcBef>
              <a:spcAft>
                <a:spcPts val="300"/>
              </a:spcAft>
              <a:buFont typeface="Wingdings" panose="05000000000000000000" pitchFamily="2" charset="2"/>
              <a:buChar char="q"/>
            </a:pPr>
            <a:r>
              <a:rPr lang="en-US" sz="3200" dirty="0"/>
              <a:t>The future: emerging technologies</a:t>
            </a:r>
          </a:p>
          <a:p>
            <a:endParaRPr lang="en-US" sz="3200" dirty="0"/>
          </a:p>
        </p:txBody>
      </p:sp>
    </p:spTree>
    <p:extLst>
      <p:ext uri="{BB962C8B-B14F-4D97-AF65-F5344CB8AC3E}">
        <p14:creationId xmlns:p14="http://schemas.microsoft.com/office/powerpoint/2010/main" val="78155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9809" y="178420"/>
            <a:ext cx="7394513" cy="818042"/>
          </a:xfrm>
        </p:spPr>
        <p:txBody>
          <a:bodyPr>
            <a:normAutofit/>
          </a:bodyPr>
          <a:lstStyle/>
          <a:p>
            <a:r>
              <a:rPr lang="en-US" dirty="0"/>
              <a:t>Risk-based Asset Management Plan</a:t>
            </a:r>
          </a:p>
        </p:txBody>
      </p:sp>
      <p:sp>
        <p:nvSpPr>
          <p:cNvPr id="3" name="Content Placeholder 2"/>
          <p:cNvSpPr>
            <a:spLocks noGrp="1"/>
          </p:cNvSpPr>
          <p:nvPr>
            <p:ph idx="1"/>
          </p:nvPr>
        </p:nvSpPr>
        <p:spPr>
          <a:xfrm>
            <a:off x="1981201" y="1997964"/>
            <a:ext cx="7973120" cy="4457700"/>
          </a:xfrm>
        </p:spPr>
        <p:txBody>
          <a:bodyPr>
            <a:normAutofit/>
          </a:bodyPr>
          <a:lstStyle/>
          <a:p>
            <a:pPr>
              <a:buClr>
                <a:schemeClr val="tx1"/>
              </a:buClr>
              <a:buSzPct val="100000"/>
              <a:buFont typeface="Arial" panose="020B0604020202020204" pitchFamily="34" charset="0"/>
              <a:buChar char="•"/>
            </a:pPr>
            <a:r>
              <a:rPr lang="en-US" sz="3200" dirty="0"/>
              <a:t>Plan Contents:</a:t>
            </a:r>
          </a:p>
          <a:p>
            <a:pPr lvl="2">
              <a:buClr>
                <a:schemeClr val="tx1"/>
              </a:buClr>
              <a:buFont typeface="Arial" panose="020B0604020202020204" pitchFamily="34" charset="0"/>
              <a:buChar char="•"/>
            </a:pPr>
            <a:r>
              <a:rPr lang="en-US" sz="2400" dirty="0"/>
              <a:t>Pavement and bridge inventory and conditions on the NHS.</a:t>
            </a:r>
          </a:p>
          <a:p>
            <a:pPr lvl="2">
              <a:buClr>
                <a:schemeClr val="tx1"/>
              </a:buClr>
              <a:buFont typeface="Arial" panose="020B0604020202020204" pitchFamily="34" charset="0"/>
              <a:buChar char="•"/>
            </a:pPr>
            <a:r>
              <a:rPr lang="en-US" sz="2400" dirty="0"/>
              <a:t>Objectives and measures.</a:t>
            </a:r>
          </a:p>
          <a:p>
            <a:pPr lvl="2">
              <a:buClr>
                <a:schemeClr val="tx1"/>
              </a:buClr>
              <a:buFont typeface="Arial" panose="020B0604020202020204" pitchFamily="34" charset="0"/>
              <a:buChar char="•"/>
            </a:pPr>
            <a:r>
              <a:rPr lang="en-US" sz="2400" dirty="0"/>
              <a:t>Performance gap identification.</a:t>
            </a:r>
          </a:p>
          <a:p>
            <a:pPr lvl="2">
              <a:buClr>
                <a:schemeClr val="tx1"/>
              </a:buClr>
              <a:buFont typeface="Arial" panose="020B0604020202020204" pitchFamily="34" charset="0"/>
              <a:buChar char="•"/>
            </a:pPr>
            <a:r>
              <a:rPr lang="en-US" sz="2400" dirty="0"/>
              <a:t>Life-cycle planning </a:t>
            </a:r>
          </a:p>
          <a:p>
            <a:pPr lvl="2">
              <a:buClr>
                <a:schemeClr val="tx1"/>
              </a:buClr>
              <a:buFont typeface="Arial" panose="020B0604020202020204" pitchFamily="34" charset="0"/>
              <a:buChar char="•"/>
            </a:pPr>
            <a:r>
              <a:rPr lang="en-US" sz="2400" dirty="0"/>
              <a:t>Risk management analysis.</a:t>
            </a:r>
          </a:p>
          <a:p>
            <a:pPr lvl="2">
              <a:buClr>
                <a:schemeClr val="tx1"/>
              </a:buClr>
              <a:buFont typeface="Arial" panose="020B0604020202020204" pitchFamily="34" charset="0"/>
              <a:buChar char="•"/>
            </a:pPr>
            <a:r>
              <a:rPr lang="en-US" sz="2400" dirty="0"/>
              <a:t>Financial plan.</a:t>
            </a:r>
          </a:p>
          <a:p>
            <a:pPr lvl="2">
              <a:buClr>
                <a:schemeClr val="tx1"/>
              </a:buClr>
              <a:buFont typeface="Arial" panose="020B0604020202020204" pitchFamily="34" charset="0"/>
              <a:buChar char="•"/>
            </a:pPr>
            <a:r>
              <a:rPr lang="en-US" sz="2400" dirty="0"/>
              <a:t>Investment strategies.</a:t>
            </a:r>
          </a:p>
          <a:p>
            <a:pPr lvl="1"/>
            <a:endParaRPr lang="en-US" sz="2100" dirty="0"/>
          </a:p>
          <a:p>
            <a:pPr lvl="1"/>
            <a:endParaRPr lang="en-US" sz="2100" dirty="0"/>
          </a:p>
          <a:p>
            <a:pPr lvl="1"/>
            <a:endParaRPr lang="en-US" dirty="0"/>
          </a:p>
        </p:txBody>
      </p:sp>
      <p:pic>
        <p:nvPicPr>
          <p:cNvPr id="4" name="Picture 3"/>
          <p:cNvPicPr>
            <a:picLocks noChangeAspect="1"/>
          </p:cNvPicPr>
          <p:nvPr/>
        </p:nvPicPr>
        <p:blipFill>
          <a:blip r:embed="rId3"/>
          <a:stretch>
            <a:fillRect/>
          </a:stretch>
        </p:blipFill>
        <p:spPr>
          <a:xfrm>
            <a:off x="7531978" y="4638908"/>
            <a:ext cx="2422343" cy="1816757"/>
          </a:xfrm>
          <a:prstGeom prst="rect">
            <a:avLst/>
          </a:prstGeom>
        </p:spPr>
      </p:pic>
      <p:sp>
        <p:nvSpPr>
          <p:cNvPr id="5" name="Slide Number Placeholder 4"/>
          <p:cNvSpPr>
            <a:spLocks noGrp="1"/>
          </p:cNvSpPr>
          <p:nvPr>
            <p:ph type="sldNum" sz="quarter" idx="11"/>
          </p:nvPr>
        </p:nvSpPr>
        <p:spPr/>
        <p:txBody>
          <a:bodyPr/>
          <a:lstStyle/>
          <a:p>
            <a:pPr>
              <a:defRPr/>
            </a:pPr>
            <a:fld id="{A7F8E3F6-DE14-48B2-B2BC-6FABA9630FB8}" type="slidenum">
              <a:rPr lang="en-US">
                <a:solidFill>
                  <a:srgbClr val="595959"/>
                </a:solidFill>
                <a:latin typeface="Book Antiqua"/>
              </a:rPr>
              <a:pPr>
                <a:defRPr/>
              </a:pPr>
              <a:t>20</a:t>
            </a:fld>
            <a:endParaRPr lang="en-US" dirty="0">
              <a:solidFill>
                <a:srgbClr val="595959"/>
              </a:solidFill>
              <a:latin typeface="Book Antiqua"/>
            </a:endParaRPr>
          </a:p>
        </p:txBody>
      </p:sp>
    </p:spTree>
    <p:extLst>
      <p:ext uri="{BB962C8B-B14F-4D97-AF65-F5344CB8AC3E}">
        <p14:creationId xmlns:p14="http://schemas.microsoft.com/office/powerpoint/2010/main" val="1657564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Transportation Asset Management Plan (TAMP) Status</a:t>
            </a:r>
            <a:br>
              <a:rPr lang="en-US" dirty="0"/>
            </a:br>
            <a:endParaRPr lang="en-US" dirty="0"/>
          </a:p>
        </p:txBody>
      </p:sp>
      <p:sp>
        <p:nvSpPr>
          <p:cNvPr id="3" name="Content Placeholder 2"/>
          <p:cNvSpPr>
            <a:spLocks noGrp="1"/>
          </p:cNvSpPr>
          <p:nvPr>
            <p:ph idx="1"/>
          </p:nvPr>
        </p:nvSpPr>
        <p:spPr>
          <a:xfrm>
            <a:off x="1447800" y="1981200"/>
            <a:ext cx="9601200" cy="3680231"/>
          </a:xfrm>
        </p:spPr>
        <p:txBody>
          <a:bodyPr/>
          <a:lstStyle/>
          <a:p>
            <a:r>
              <a:rPr lang="en-US" dirty="0"/>
              <a:t>All States submitted their initial Transportation Asset Management Plans (TAMPS). The work of the State DOTs and FHWA Division Offices is acknowledged and appreciated.</a:t>
            </a:r>
          </a:p>
          <a:p>
            <a:r>
              <a:rPr lang="en-US" dirty="0"/>
              <a:t>In some cases, we have work to do to encourage the growth of maturity in the processes used to develop the TAMPs.</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2600" y="6194931"/>
            <a:ext cx="1097280" cy="436122"/>
          </a:xfrm>
          <a:prstGeom prst="rect">
            <a:avLst/>
          </a:prstGeom>
        </p:spPr>
      </p:pic>
      <p:sp>
        <p:nvSpPr>
          <p:cNvPr id="10" name="TextBox 9">
            <a:extLst>
              <a:ext uri="{FF2B5EF4-FFF2-40B4-BE49-F238E27FC236}">
                <a16:creationId xmlns:a16="http://schemas.microsoft.com/office/drawing/2014/main" id="{2FBA41AD-C92A-498E-916B-3B2C5EF83E41}"/>
              </a:ext>
            </a:extLst>
          </p:cNvPr>
          <p:cNvSpPr txBox="1"/>
          <p:nvPr/>
        </p:nvSpPr>
        <p:spPr>
          <a:xfrm>
            <a:off x="9372600" y="6396318"/>
            <a:ext cx="609600" cy="307777"/>
          </a:xfrm>
          <a:prstGeom prst="rect">
            <a:avLst/>
          </a:prstGeom>
          <a:noFill/>
        </p:spPr>
        <p:txBody>
          <a:bodyPr wrap="square" rtlCol="0">
            <a:spAutoFit/>
          </a:bodyPr>
          <a:lstStyle/>
          <a:p>
            <a:r>
              <a:rPr lang="en-US" sz="1400" dirty="0">
                <a:solidFill>
                  <a:srgbClr val="00B0F0"/>
                </a:solidFill>
              </a:rPr>
              <a:t>2</a:t>
            </a:r>
          </a:p>
        </p:txBody>
      </p:sp>
    </p:spTree>
    <p:extLst>
      <p:ext uri="{BB962C8B-B14F-4D97-AF65-F5344CB8AC3E}">
        <p14:creationId xmlns:p14="http://schemas.microsoft.com/office/powerpoint/2010/main" val="3521377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Wireless communications will allow connectivity between all modes of transportati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57400" y="1785687"/>
            <a:ext cx="4498413" cy="2965373"/>
          </a:xfrm>
          <a:prstGeom prst="rect">
            <a:avLst/>
          </a:prstGeom>
          <a:noFill/>
          <a:ln>
            <a:solidFill>
              <a:schemeClr val="tx2">
                <a:lumMod val="50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sz="2500" dirty="0">
                <a:solidFill>
                  <a:schemeClr val="tx1"/>
                </a:solidFill>
                <a:latin typeface="Arial" panose="020B0604020202020204" pitchFamily="34" charset="0"/>
                <a:cs typeface="Arial" panose="020B0604020202020204" pitchFamily="34" charset="0"/>
              </a:rPr>
              <a:t>Connected Vehicles and Infrastructure</a:t>
            </a:r>
          </a:p>
        </p:txBody>
      </p:sp>
      <p:pic>
        <p:nvPicPr>
          <p:cNvPr id="1030" name="Picture 6" descr="Platooni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934200" y="3429000"/>
            <a:ext cx="3673451" cy="3200400"/>
          </a:xfrm>
          <a:prstGeom prst="rect">
            <a:avLst/>
          </a:prstGeom>
          <a:noFill/>
          <a:ln>
            <a:solidFill>
              <a:schemeClr val="tx2">
                <a:lumMod val="50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0" name="Title 1"/>
          <p:cNvSpPr txBox="1">
            <a:spLocks/>
          </p:cNvSpPr>
          <p:nvPr/>
        </p:nvSpPr>
        <p:spPr>
          <a:xfrm>
            <a:off x="3048000" y="4781218"/>
            <a:ext cx="2819400" cy="11430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pPr algn="r"/>
            <a:r>
              <a:rPr lang="en-US" sz="2500" dirty="0">
                <a:solidFill>
                  <a:schemeClr val="tx1"/>
                </a:solidFill>
                <a:latin typeface="Arial" panose="020B0604020202020204" pitchFamily="34" charset="0"/>
                <a:cs typeface="Arial" panose="020B0604020202020204" pitchFamily="34" charset="0"/>
              </a:rPr>
              <a:t>Autonomous Vehicles</a:t>
            </a:r>
          </a:p>
        </p:txBody>
      </p:sp>
      <p:sp>
        <p:nvSpPr>
          <p:cNvPr id="7" name="Content Placeholder 2"/>
          <p:cNvSpPr txBox="1">
            <a:spLocks/>
          </p:cNvSpPr>
          <p:nvPr/>
        </p:nvSpPr>
        <p:spPr>
          <a:xfrm>
            <a:off x="1577009" y="508255"/>
            <a:ext cx="8226988" cy="1043950"/>
          </a:xfrm>
          <a:prstGeom prst="rect">
            <a:avLst/>
          </a:prstGeom>
        </p:spPr>
        <p:txBody>
          <a:bodyPr>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lgn="ctr">
              <a:buNone/>
            </a:pPr>
            <a:r>
              <a:rPr lang="en-US" sz="4000" b="1" dirty="0">
                <a:solidFill>
                  <a:schemeClr val="bg1"/>
                </a:solidFill>
              </a:rPr>
              <a:t>Emerging Technologies</a:t>
            </a:r>
          </a:p>
        </p:txBody>
      </p:sp>
    </p:spTree>
    <p:extLst>
      <p:ext uri="{BB962C8B-B14F-4D97-AF65-F5344CB8AC3E}">
        <p14:creationId xmlns:p14="http://schemas.microsoft.com/office/powerpoint/2010/main" val="2839785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228600"/>
            <a:ext cx="9601200" cy="1036850"/>
          </a:xfrm>
        </p:spPr>
        <p:txBody>
          <a:bodyPr>
            <a:noAutofit/>
          </a:bodyPr>
          <a:lstStyle/>
          <a:p>
            <a:r>
              <a:rPr lang="en-US" b="1" dirty="0"/>
              <a:t>The Future:  Unmanned Aerial Systems (UAS)</a:t>
            </a:r>
          </a:p>
        </p:txBody>
      </p:sp>
      <p:sp>
        <p:nvSpPr>
          <p:cNvPr id="3" name="TextBox 2">
            <a:extLst>
              <a:ext uri="{FF2B5EF4-FFF2-40B4-BE49-F238E27FC236}">
                <a16:creationId xmlns:a16="http://schemas.microsoft.com/office/drawing/2014/main" id="{CF69D895-82D4-4755-90F2-B178FC272D6F}"/>
              </a:ext>
            </a:extLst>
          </p:cNvPr>
          <p:cNvSpPr txBox="1"/>
          <p:nvPr/>
        </p:nvSpPr>
        <p:spPr>
          <a:xfrm>
            <a:off x="6553200" y="6109110"/>
            <a:ext cx="5410200" cy="369332"/>
          </a:xfrm>
          <a:prstGeom prst="rect">
            <a:avLst/>
          </a:prstGeom>
          <a:noFill/>
        </p:spPr>
        <p:txBody>
          <a:bodyPr wrap="square" rtlCol="0">
            <a:spAutoFit/>
          </a:bodyPr>
          <a:lstStyle/>
          <a:p>
            <a:r>
              <a:rPr lang="en-US" dirty="0"/>
              <a:t>FHWA UAS website:   https://www.fhwa.dot.gov/uas/</a:t>
            </a:r>
          </a:p>
        </p:txBody>
      </p:sp>
      <p:pic>
        <p:nvPicPr>
          <p:cNvPr id="5" name="Picture 4">
            <a:extLst>
              <a:ext uri="{FF2B5EF4-FFF2-40B4-BE49-F238E27FC236}">
                <a16:creationId xmlns:a16="http://schemas.microsoft.com/office/drawing/2014/main" id="{5AAA2ACF-5529-4470-A2CA-4FEE70B8145E}"/>
              </a:ext>
            </a:extLst>
          </p:cNvPr>
          <p:cNvPicPr>
            <a:picLocks noChangeAspect="1"/>
          </p:cNvPicPr>
          <p:nvPr/>
        </p:nvPicPr>
        <p:blipFill rotWithShape="1">
          <a:blip r:embed="rId3">
            <a:extLst>
              <a:ext uri="{28A0092B-C50C-407E-A947-70E740481C1C}">
                <a14:useLocalDpi xmlns:a14="http://schemas.microsoft.com/office/drawing/2010/main" val="0"/>
              </a:ext>
            </a:extLst>
          </a:blip>
          <a:srcRect l="24248"/>
          <a:stretch/>
        </p:blipFill>
        <p:spPr>
          <a:xfrm>
            <a:off x="8305800" y="1717410"/>
            <a:ext cx="2109233" cy="1856267"/>
          </a:xfrm>
          <a:prstGeom prst="rect">
            <a:avLst/>
          </a:prstGeom>
        </p:spPr>
      </p:pic>
      <p:pic>
        <p:nvPicPr>
          <p:cNvPr id="6" name="Picture 5">
            <a:extLst>
              <a:ext uri="{FF2B5EF4-FFF2-40B4-BE49-F238E27FC236}">
                <a16:creationId xmlns:a16="http://schemas.microsoft.com/office/drawing/2014/main" id="{178F173F-3887-42BD-A9B3-4B4A6CB9FC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43800" y="3733800"/>
            <a:ext cx="2581937" cy="1478424"/>
          </a:xfrm>
          <a:prstGeom prst="rect">
            <a:avLst/>
          </a:prstGeom>
        </p:spPr>
      </p:pic>
      <p:pic>
        <p:nvPicPr>
          <p:cNvPr id="7" name="Picture 6">
            <a:extLst>
              <a:ext uri="{FF2B5EF4-FFF2-40B4-BE49-F238E27FC236}">
                <a16:creationId xmlns:a16="http://schemas.microsoft.com/office/drawing/2014/main" id="{98BB32D5-EFBF-487C-B5DB-07329EFCFB0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52476" y="4600315"/>
            <a:ext cx="2243913" cy="1497011"/>
          </a:xfrm>
          <a:prstGeom prst="rect">
            <a:avLst/>
          </a:prstGeom>
        </p:spPr>
      </p:pic>
      <p:pic>
        <p:nvPicPr>
          <p:cNvPr id="8" name="Picture 7">
            <a:extLst>
              <a:ext uri="{FF2B5EF4-FFF2-40B4-BE49-F238E27FC236}">
                <a16:creationId xmlns:a16="http://schemas.microsoft.com/office/drawing/2014/main" id="{E5B5C258-4EED-401D-A64A-348B51DEF63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59605" y="5172053"/>
            <a:ext cx="1909288" cy="1269677"/>
          </a:xfrm>
          <a:prstGeom prst="rect">
            <a:avLst/>
          </a:prstGeom>
        </p:spPr>
      </p:pic>
      <p:sp>
        <p:nvSpPr>
          <p:cNvPr id="4" name="Rectangle 3">
            <a:extLst>
              <a:ext uri="{FF2B5EF4-FFF2-40B4-BE49-F238E27FC236}">
                <a16:creationId xmlns:a16="http://schemas.microsoft.com/office/drawing/2014/main" id="{8C17F3A7-B2C8-41A8-9CF1-DD3153E538E5}"/>
              </a:ext>
            </a:extLst>
          </p:cNvPr>
          <p:cNvSpPr/>
          <p:nvPr/>
        </p:nvSpPr>
        <p:spPr>
          <a:xfrm>
            <a:off x="990600" y="1717410"/>
            <a:ext cx="5029200" cy="3108543"/>
          </a:xfrm>
          <a:prstGeom prst="rect">
            <a:avLst/>
          </a:prstGeom>
        </p:spPr>
        <p:txBody>
          <a:bodyPr wrap="square">
            <a:spAutoFit/>
          </a:bodyPr>
          <a:lstStyle/>
          <a:p>
            <a:r>
              <a:rPr lang="en-US" sz="2800" dirty="0"/>
              <a:t>UAS Usage </a:t>
            </a:r>
          </a:p>
          <a:p>
            <a:pPr lvl="1"/>
            <a:r>
              <a:rPr lang="en-US" sz="2800" dirty="0"/>
              <a:t>Surveying and Mapping</a:t>
            </a:r>
          </a:p>
          <a:p>
            <a:pPr lvl="1"/>
            <a:r>
              <a:rPr lang="en-US" sz="2800" dirty="0"/>
              <a:t>Remote Inspection</a:t>
            </a:r>
          </a:p>
          <a:p>
            <a:pPr lvl="1"/>
            <a:r>
              <a:rPr lang="en-US" sz="2800" dirty="0"/>
              <a:t>Geospatial Tagging</a:t>
            </a:r>
          </a:p>
          <a:p>
            <a:pPr lvl="1"/>
            <a:r>
              <a:rPr lang="en-US" sz="2800" dirty="0"/>
              <a:t>Operations and Incident Management</a:t>
            </a:r>
          </a:p>
          <a:p>
            <a:pPr lvl="1"/>
            <a:r>
              <a:rPr lang="en-US" sz="2800" dirty="0"/>
              <a:t>Construction</a:t>
            </a:r>
          </a:p>
        </p:txBody>
      </p:sp>
    </p:spTree>
    <p:extLst>
      <p:ext uri="{BB962C8B-B14F-4D97-AF65-F5344CB8AC3E}">
        <p14:creationId xmlns:p14="http://schemas.microsoft.com/office/powerpoint/2010/main" val="1403054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295399" y="3657600"/>
            <a:ext cx="8046720" cy="814388"/>
          </a:xfrm>
        </p:spPr>
        <p:txBody>
          <a:bodyPr>
            <a:normAutofit/>
          </a:bodyPr>
          <a:lstStyle/>
          <a:p>
            <a:pPr algn="ctr"/>
            <a:r>
              <a:rPr lang="en-US" sz="4000" dirty="0"/>
              <a:t>Thank You! </a:t>
            </a:r>
          </a:p>
        </p:txBody>
      </p:sp>
      <p:sp>
        <p:nvSpPr>
          <p:cNvPr id="3" name="Text Placeholder 2">
            <a:extLst>
              <a:ext uri="{FF2B5EF4-FFF2-40B4-BE49-F238E27FC236}">
                <a16:creationId xmlns:a16="http://schemas.microsoft.com/office/drawing/2014/main" id="{4356D536-F37B-4056-ABC1-EF21E84CD0D9}"/>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113708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AF59A8D-E03B-4F64-92E9-ABE2C0443077}"/>
              </a:ext>
            </a:extLst>
          </p:cNvPr>
          <p:cNvSpPr>
            <a:spLocks noGrp="1"/>
          </p:cNvSpPr>
          <p:nvPr>
            <p:ph type="title"/>
          </p:nvPr>
        </p:nvSpPr>
        <p:spPr/>
        <p:txBody>
          <a:bodyPr/>
          <a:lstStyle/>
          <a:p>
            <a:r>
              <a:rPr lang="en-US" dirty="0"/>
              <a:t>Federal Highway Program</a:t>
            </a:r>
          </a:p>
        </p:txBody>
      </p:sp>
      <p:sp>
        <p:nvSpPr>
          <p:cNvPr id="6" name="Content Placeholder 5">
            <a:extLst>
              <a:ext uri="{FF2B5EF4-FFF2-40B4-BE49-F238E27FC236}">
                <a16:creationId xmlns:a16="http://schemas.microsoft.com/office/drawing/2014/main" id="{0C581BD7-BC92-429A-902E-5765828DE29E}"/>
              </a:ext>
            </a:extLst>
          </p:cNvPr>
          <p:cNvSpPr>
            <a:spLocks noGrp="1"/>
          </p:cNvSpPr>
          <p:nvPr>
            <p:ph sz="half" idx="1"/>
          </p:nvPr>
        </p:nvSpPr>
        <p:spPr/>
        <p:txBody>
          <a:bodyPr/>
          <a:lstStyle/>
          <a:p>
            <a:r>
              <a:rPr lang="en-US" sz="2000" dirty="0"/>
              <a:t>National Highway Performance Program</a:t>
            </a:r>
          </a:p>
          <a:p>
            <a:r>
              <a:rPr lang="en-US" sz="2000" dirty="0"/>
              <a:t>Surface Transportation Block Grant Program </a:t>
            </a:r>
          </a:p>
          <a:p>
            <a:r>
              <a:rPr lang="en-US" sz="2000" dirty="0"/>
              <a:t>Highway Safety Improvement Program </a:t>
            </a:r>
          </a:p>
          <a:p>
            <a:r>
              <a:rPr lang="en-US" sz="2000" dirty="0"/>
              <a:t>Railway-Highway Grade Crossings</a:t>
            </a:r>
          </a:p>
          <a:p>
            <a:pPr>
              <a:spcBef>
                <a:spcPts val="0"/>
              </a:spcBef>
            </a:pPr>
            <a:endParaRPr lang="en-US" sz="2000" dirty="0"/>
          </a:p>
          <a:p>
            <a:pPr>
              <a:spcBef>
                <a:spcPts val="0"/>
              </a:spcBef>
            </a:pPr>
            <a:r>
              <a:rPr lang="en-US" sz="2000" dirty="0"/>
              <a:t>Congestion Mitigation &amp; Air Quality </a:t>
            </a:r>
          </a:p>
          <a:p>
            <a:pPr marL="0" indent="0">
              <a:spcBef>
                <a:spcPts val="0"/>
              </a:spcBef>
              <a:buNone/>
            </a:pPr>
            <a:r>
              <a:rPr lang="en-US" sz="2000" dirty="0"/>
              <a:t>     Improvement Program</a:t>
            </a:r>
          </a:p>
          <a:p>
            <a:r>
              <a:rPr lang="en-US" sz="2000" dirty="0"/>
              <a:t>National Highway Freight Program </a:t>
            </a:r>
          </a:p>
          <a:p>
            <a:r>
              <a:rPr lang="en-US" sz="2000" dirty="0"/>
              <a:t>Emergency Relief </a:t>
            </a:r>
          </a:p>
          <a:p>
            <a:endParaRPr lang="en-US" dirty="0"/>
          </a:p>
        </p:txBody>
      </p:sp>
      <p:sp>
        <p:nvSpPr>
          <p:cNvPr id="7" name="Content Placeholder 6">
            <a:extLst>
              <a:ext uri="{FF2B5EF4-FFF2-40B4-BE49-F238E27FC236}">
                <a16:creationId xmlns:a16="http://schemas.microsoft.com/office/drawing/2014/main" id="{13786B85-66E3-42CC-819C-570E4B84207F}"/>
              </a:ext>
            </a:extLst>
          </p:cNvPr>
          <p:cNvSpPr>
            <a:spLocks noGrp="1"/>
          </p:cNvSpPr>
          <p:nvPr>
            <p:ph sz="half" idx="2"/>
          </p:nvPr>
        </p:nvSpPr>
        <p:spPr/>
        <p:txBody>
          <a:bodyPr>
            <a:normAutofit fontScale="92500" lnSpcReduction="10000"/>
          </a:bodyPr>
          <a:lstStyle/>
          <a:p>
            <a:r>
              <a:rPr lang="en-US" sz="2200" dirty="0"/>
              <a:t>Federal Lands and Tribal Transportation Programs</a:t>
            </a:r>
          </a:p>
          <a:p>
            <a:r>
              <a:rPr lang="en-US" sz="2200" dirty="0"/>
              <a:t>Nationally Significant Freight and Highway Projects</a:t>
            </a:r>
          </a:p>
          <a:p>
            <a:r>
              <a:rPr lang="en-US" sz="2200" dirty="0"/>
              <a:t>Ferry Boat Program </a:t>
            </a:r>
          </a:p>
          <a:p>
            <a:r>
              <a:rPr lang="en-US" sz="2200" dirty="0"/>
              <a:t>Puerto Rico Highway Program </a:t>
            </a:r>
          </a:p>
          <a:p>
            <a:r>
              <a:rPr lang="en-US" sz="2200" dirty="0"/>
              <a:t>Territorial Highway Program</a:t>
            </a:r>
          </a:p>
          <a:p>
            <a:r>
              <a:rPr lang="en-US" sz="2200" dirty="0"/>
              <a:t>Transportation Alternatives </a:t>
            </a:r>
          </a:p>
          <a:p>
            <a:r>
              <a:rPr lang="en-US" sz="2200" dirty="0"/>
              <a:t>State Planning &amp; Research </a:t>
            </a:r>
          </a:p>
          <a:p>
            <a:r>
              <a:rPr lang="en-US" sz="2200" dirty="0"/>
              <a:t>Metropolitan Transportation Planning</a:t>
            </a:r>
          </a:p>
          <a:p>
            <a:endParaRPr lang="en-US" dirty="0"/>
          </a:p>
        </p:txBody>
      </p:sp>
      <p:sp>
        <p:nvSpPr>
          <p:cNvPr id="4" name="Slide Number Placeholder 3">
            <a:extLst>
              <a:ext uri="{FF2B5EF4-FFF2-40B4-BE49-F238E27FC236}">
                <a16:creationId xmlns:a16="http://schemas.microsoft.com/office/drawing/2014/main" id="{66B4ABC5-0DE7-4A6F-94BE-DDF7CFCC3D31}"/>
              </a:ext>
            </a:extLst>
          </p:cNvPr>
          <p:cNvSpPr>
            <a:spLocks noGrp="1"/>
          </p:cNvSpPr>
          <p:nvPr>
            <p:ph type="sldNum" sz="quarter" idx="12"/>
          </p:nvPr>
        </p:nvSpPr>
        <p:spPr/>
        <p:txBody>
          <a:bodyPr/>
          <a:lstStyle/>
          <a:p>
            <a:fld id="{A7F8E3F6-DE14-48B2-B2BC-6FABA9630FB8}" type="slidenum">
              <a:rPr lang="en-US" smtClean="0"/>
              <a:pPr/>
              <a:t>3</a:t>
            </a:fld>
            <a:endParaRPr lang="en-US"/>
          </a:p>
        </p:txBody>
      </p:sp>
    </p:spTree>
    <p:extLst>
      <p:ext uri="{BB962C8B-B14F-4D97-AF65-F5344CB8AC3E}">
        <p14:creationId xmlns:p14="http://schemas.microsoft.com/office/powerpoint/2010/main" val="1508756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438400" y="1524000"/>
            <a:ext cx="7010400" cy="5257800"/>
          </a:xfrm>
        </p:spPr>
      </p:pic>
      <p:sp>
        <p:nvSpPr>
          <p:cNvPr id="4" name="Slide Number Placeholder 3"/>
          <p:cNvSpPr>
            <a:spLocks noGrp="1"/>
          </p:cNvSpPr>
          <p:nvPr>
            <p:ph type="sldNum" sz="quarter" idx="12"/>
          </p:nvPr>
        </p:nvSpPr>
        <p:spPr/>
        <p:txBody>
          <a:bodyPr/>
          <a:lstStyle/>
          <a:p>
            <a:fld id="{4113C6EB-482F-4547-A42D-64296109CAA4}" type="slidenum">
              <a:rPr lang="en-US" smtClean="0"/>
              <a:pPr/>
              <a:t>4</a:t>
            </a:fld>
            <a:endParaRPr lang="en-US" dirty="0"/>
          </a:p>
        </p:txBody>
      </p:sp>
      <p:sp>
        <p:nvSpPr>
          <p:cNvPr id="7" name="Title 1">
            <a:extLst>
              <a:ext uri="{FF2B5EF4-FFF2-40B4-BE49-F238E27FC236}">
                <a16:creationId xmlns:a16="http://schemas.microsoft.com/office/drawing/2014/main" id="{47DB0A2F-013F-42E4-B6C2-60C9E49649A2}"/>
              </a:ext>
            </a:extLst>
          </p:cNvPr>
          <p:cNvSpPr>
            <a:spLocks noGrp="1"/>
          </p:cNvSpPr>
          <p:nvPr>
            <p:ph type="title"/>
          </p:nvPr>
        </p:nvSpPr>
        <p:spPr>
          <a:xfrm>
            <a:off x="3581400" y="255134"/>
            <a:ext cx="7315200" cy="735466"/>
          </a:xfrm>
        </p:spPr>
        <p:txBody>
          <a:bodyPr/>
          <a:lstStyle/>
          <a:p>
            <a:r>
              <a:rPr lang="en-US" sz="3000" b="1" dirty="0">
                <a:solidFill>
                  <a:schemeClr val="bg2"/>
                </a:solidFill>
                <a:latin typeface="Arial" panose="020B0604020202020204" pitchFamily="34" charset="0"/>
                <a:cs typeface="Arial" panose="020B0604020202020204" pitchFamily="34" charset="0"/>
              </a:rPr>
              <a:t>Leadership in Safety</a:t>
            </a:r>
          </a:p>
        </p:txBody>
      </p:sp>
    </p:spTree>
    <p:extLst>
      <p:ext uri="{BB962C8B-B14F-4D97-AF65-F5344CB8AC3E}">
        <p14:creationId xmlns:p14="http://schemas.microsoft.com/office/powerpoint/2010/main" val="2835129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255134"/>
            <a:ext cx="9601200" cy="735466"/>
          </a:xfrm>
        </p:spPr>
        <p:txBody>
          <a:bodyPr/>
          <a:lstStyle/>
          <a:p>
            <a:r>
              <a:rPr lang="en-US" sz="3000" b="1" dirty="0">
                <a:solidFill>
                  <a:schemeClr val="bg2"/>
                </a:solidFill>
                <a:latin typeface="Arial" panose="020B0604020202020204" pitchFamily="34" charset="0"/>
                <a:cs typeface="Arial" panose="020B0604020202020204" pitchFamily="34" charset="0"/>
              </a:rPr>
              <a:t>Leadership in Innovation: Every Day Counts</a:t>
            </a:r>
          </a:p>
        </p:txBody>
      </p:sp>
      <p:sp>
        <p:nvSpPr>
          <p:cNvPr id="4" name="Slide Number Placeholder 3"/>
          <p:cNvSpPr>
            <a:spLocks noGrp="1"/>
          </p:cNvSpPr>
          <p:nvPr>
            <p:ph type="sldNum" sz="quarter" idx="12"/>
          </p:nvPr>
        </p:nvSpPr>
        <p:spPr/>
        <p:txBody>
          <a:bodyPr/>
          <a:lstStyle/>
          <a:p>
            <a:fld id="{4113C6EB-482F-4547-A42D-64296109CAA4}" type="slidenum">
              <a:rPr lang="en-US" smtClean="0"/>
              <a:pPr/>
              <a:t>5</a:t>
            </a:fld>
            <a:endParaRPr lang="en-US" dirty="0"/>
          </a:p>
        </p:txBody>
      </p:sp>
      <p:pic>
        <p:nvPicPr>
          <p:cNvPr id="5" name="Picture 3" descr="439869452198575177320223"/>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4207" t="22694" r="40506" b="24533"/>
          <a:stretch/>
        </p:blipFill>
        <p:spPr bwMode="auto">
          <a:xfrm>
            <a:off x="3124200" y="1600200"/>
            <a:ext cx="7024982" cy="5029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3716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b="1" dirty="0">
                <a:solidFill>
                  <a:schemeClr val="tx1"/>
                </a:solidFill>
                <a:latin typeface="Arial" panose="020B0604020202020204" pitchFamily="34" charset="0"/>
                <a:cs typeface="Arial" panose="020B0604020202020204" pitchFamily="34" charset="0"/>
              </a:rPr>
              <a:t>Leadership through Research</a:t>
            </a:r>
          </a:p>
        </p:txBody>
      </p:sp>
      <p:sp>
        <p:nvSpPr>
          <p:cNvPr id="4" name="Slide Number Placeholder 3"/>
          <p:cNvSpPr>
            <a:spLocks noGrp="1"/>
          </p:cNvSpPr>
          <p:nvPr>
            <p:ph type="sldNum" sz="quarter" idx="12"/>
          </p:nvPr>
        </p:nvSpPr>
        <p:spPr/>
        <p:txBody>
          <a:bodyPr/>
          <a:lstStyle/>
          <a:p>
            <a:fld id="{4113C6EB-482F-4547-A42D-64296109CAA4}" type="slidenum">
              <a:rPr lang="en-US" smtClean="0"/>
              <a:pPr/>
              <a:t>6</a:t>
            </a:fld>
            <a:endParaRPr lang="en-US" dirty="0"/>
          </a:p>
        </p:txBody>
      </p:sp>
      <p:pic>
        <p:nvPicPr>
          <p:cNvPr id="5122" name="Picture 2" descr="Related imag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219200" y="1828800"/>
            <a:ext cx="5928203" cy="314733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Related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00" y="3962400"/>
            <a:ext cx="2918600" cy="2190472"/>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318D4108-6BBE-4D90-A519-0175A8ACF741}"/>
              </a:ext>
            </a:extLst>
          </p:cNvPr>
          <p:cNvSpPr txBox="1">
            <a:spLocks/>
          </p:cNvSpPr>
          <p:nvPr/>
        </p:nvSpPr>
        <p:spPr>
          <a:xfrm>
            <a:off x="3581400" y="255134"/>
            <a:ext cx="7315200" cy="73546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r>
              <a:rPr lang="en-US" sz="3000" b="1" dirty="0">
                <a:solidFill>
                  <a:schemeClr val="bg2"/>
                </a:solidFill>
                <a:latin typeface="Arial" panose="020B0604020202020204" pitchFamily="34" charset="0"/>
                <a:cs typeface="Arial" panose="020B0604020202020204" pitchFamily="34" charset="0"/>
              </a:rPr>
              <a:t>Leadership in Research</a:t>
            </a:r>
          </a:p>
        </p:txBody>
      </p:sp>
    </p:spTree>
    <p:extLst>
      <p:ext uri="{BB962C8B-B14F-4D97-AF65-F5344CB8AC3E}">
        <p14:creationId xmlns:p14="http://schemas.microsoft.com/office/powerpoint/2010/main" val="2725836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ACD39-4901-4D74-96B6-8E5FC5876946}"/>
              </a:ext>
            </a:extLst>
          </p:cNvPr>
          <p:cNvSpPr>
            <a:spLocks noGrp="1"/>
          </p:cNvSpPr>
          <p:nvPr>
            <p:ph type="title"/>
          </p:nvPr>
        </p:nvSpPr>
        <p:spPr/>
        <p:txBody>
          <a:bodyPr/>
          <a:lstStyle/>
          <a:p>
            <a:r>
              <a:rPr lang="en-US" dirty="0"/>
              <a:t>FHWA Field Offices &amp; Staffing</a:t>
            </a:r>
          </a:p>
        </p:txBody>
      </p:sp>
      <p:pic>
        <p:nvPicPr>
          <p:cNvPr id="6" name="Content Placeholder 5">
            <a:extLst>
              <a:ext uri="{FF2B5EF4-FFF2-40B4-BE49-F238E27FC236}">
                <a16:creationId xmlns:a16="http://schemas.microsoft.com/office/drawing/2014/main" id="{DCA8D857-74CB-4C77-AC83-DEC49A61523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467" y="1533641"/>
            <a:ext cx="7696200" cy="5293315"/>
          </a:xfrm>
        </p:spPr>
      </p:pic>
      <p:sp>
        <p:nvSpPr>
          <p:cNvPr id="4" name="Slide Number Placeholder 3">
            <a:extLst>
              <a:ext uri="{FF2B5EF4-FFF2-40B4-BE49-F238E27FC236}">
                <a16:creationId xmlns:a16="http://schemas.microsoft.com/office/drawing/2014/main" id="{FE55CA32-3DE5-4862-86BC-BDD62D5F5504}"/>
              </a:ext>
            </a:extLst>
          </p:cNvPr>
          <p:cNvSpPr>
            <a:spLocks noGrp="1"/>
          </p:cNvSpPr>
          <p:nvPr>
            <p:ph type="sldNum" sz="quarter" idx="11"/>
          </p:nvPr>
        </p:nvSpPr>
        <p:spPr/>
        <p:txBody>
          <a:bodyPr/>
          <a:lstStyle/>
          <a:p>
            <a:fld id="{A7F8E3F6-DE14-48B2-B2BC-6FABA9630FB8}" type="slidenum">
              <a:rPr lang="en-US" smtClean="0"/>
              <a:pPr/>
              <a:t>7</a:t>
            </a:fld>
            <a:endParaRPr lang="en-US"/>
          </a:p>
        </p:txBody>
      </p:sp>
      <p:pic>
        <p:nvPicPr>
          <p:cNvPr id="10" name="Picture 9">
            <a:extLst>
              <a:ext uri="{FF2B5EF4-FFF2-40B4-BE49-F238E27FC236}">
                <a16:creationId xmlns:a16="http://schemas.microsoft.com/office/drawing/2014/main" id="{CE7BF1C2-FBC3-4573-9DA5-1B0FE5D15F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06158" y="2819400"/>
            <a:ext cx="4700787" cy="1828800"/>
          </a:xfrm>
          <a:prstGeom prst="rect">
            <a:avLst/>
          </a:prstGeom>
        </p:spPr>
      </p:pic>
      <p:sp>
        <p:nvSpPr>
          <p:cNvPr id="11" name="TextBox 10">
            <a:extLst>
              <a:ext uri="{FF2B5EF4-FFF2-40B4-BE49-F238E27FC236}">
                <a16:creationId xmlns:a16="http://schemas.microsoft.com/office/drawing/2014/main" id="{1427B145-F5CE-4126-A435-21C2DEEB6CB1}"/>
              </a:ext>
            </a:extLst>
          </p:cNvPr>
          <p:cNvSpPr txBox="1"/>
          <p:nvPr/>
        </p:nvSpPr>
        <p:spPr>
          <a:xfrm>
            <a:off x="3429000" y="1752600"/>
            <a:ext cx="7772400" cy="701731"/>
          </a:xfrm>
          <a:prstGeom prst="rect">
            <a:avLst/>
          </a:prstGeom>
          <a:noFill/>
        </p:spPr>
        <p:txBody>
          <a:bodyPr wrap="square" rtlCol="0">
            <a:spAutoFit/>
          </a:bodyPr>
          <a:lstStyle/>
          <a:p>
            <a:pPr marL="63500" lvl="0" algn="ctr">
              <a:lnSpc>
                <a:spcPct val="90000"/>
              </a:lnSpc>
              <a:spcBef>
                <a:spcPts val="1800"/>
              </a:spcBef>
            </a:pPr>
            <a:r>
              <a:rPr lang="en-US" sz="2400" dirty="0">
                <a:solidFill>
                  <a:srgbClr val="FF0000"/>
                </a:solidFill>
              </a:rPr>
              <a:t>2,023 (73%) of 2,763 employees are located in the Field</a:t>
            </a:r>
            <a:endParaRPr lang="en-US" sz="1400" dirty="0">
              <a:solidFill>
                <a:srgbClr val="FF0000"/>
              </a:solidFill>
            </a:endParaRPr>
          </a:p>
          <a:p>
            <a:endParaRPr lang="en-US" dirty="0"/>
          </a:p>
        </p:txBody>
      </p:sp>
    </p:spTree>
    <p:extLst>
      <p:ext uri="{BB962C8B-B14F-4D97-AF65-F5344CB8AC3E}">
        <p14:creationId xmlns:p14="http://schemas.microsoft.com/office/powerpoint/2010/main" val="4103903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Content Placeholder 21"/>
          <p:cNvGraphicFramePr>
            <a:graphicFrameLocks noGrp="1"/>
          </p:cNvGraphicFramePr>
          <p:nvPr>
            <p:ph idx="4294967295"/>
            <p:extLst/>
          </p:nvPr>
        </p:nvGraphicFramePr>
        <p:xfrm>
          <a:off x="0" y="260350"/>
          <a:ext cx="11514138" cy="62198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24" name="Straight Connector 23"/>
          <p:cNvCxnSpPr/>
          <p:nvPr/>
        </p:nvCxnSpPr>
        <p:spPr>
          <a:xfrm flipV="1">
            <a:off x="8949791" y="1804786"/>
            <a:ext cx="922492" cy="1199"/>
          </a:xfrm>
          <a:prstGeom prst="line">
            <a:avLst/>
          </a:prstGeom>
          <a:ln w="19050">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a:endCxn id="40" idx="0"/>
          </p:cNvCxnSpPr>
          <p:nvPr/>
        </p:nvCxnSpPr>
        <p:spPr>
          <a:xfrm>
            <a:off x="4089685" y="2593666"/>
            <a:ext cx="1" cy="281187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6561398" y="2593666"/>
            <a:ext cx="16119" cy="2811876"/>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3310161" y="5405542"/>
            <a:ext cx="1559049" cy="523220"/>
          </a:xfrm>
          <a:prstGeom prst="rect">
            <a:avLst/>
          </a:prstGeom>
          <a:noFill/>
          <a:ln w="1905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Federal-aid Divisions</a:t>
            </a:r>
          </a:p>
        </p:txBody>
      </p:sp>
      <p:sp>
        <p:nvSpPr>
          <p:cNvPr id="41" name="TextBox 40"/>
          <p:cNvSpPr txBox="1"/>
          <p:nvPr/>
        </p:nvSpPr>
        <p:spPr>
          <a:xfrm>
            <a:off x="5845331" y="5406460"/>
            <a:ext cx="2114993" cy="523220"/>
          </a:xfrm>
          <a:prstGeom prst="rect">
            <a:avLst/>
          </a:prstGeom>
          <a:noFill/>
          <a:ln w="1905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Resource Center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National Highway Institute</a:t>
            </a:r>
          </a:p>
        </p:txBody>
      </p:sp>
      <p:cxnSp>
        <p:nvCxnSpPr>
          <p:cNvPr id="33" name="Straight Connector 32"/>
          <p:cNvCxnSpPr>
            <a:cxnSpLocks/>
          </p:cNvCxnSpPr>
          <p:nvPr/>
        </p:nvCxnSpPr>
        <p:spPr>
          <a:xfrm flipH="1">
            <a:off x="4869210" y="2222695"/>
            <a:ext cx="115059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9864293" y="1519311"/>
            <a:ext cx="7990" cy="287643"/>
          </a:xfrm>
          <a:prstGeom prst="line">
            <a:avLst/>
          </a:prstGeom>
          <a:ln w="19050">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flipV="1">
            <a:off x="393895" y="3931920"/>
            <a:ext cx="10600007" cy="7034"/>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5534232" y="1646467"/>
            <a:ext cx="15063" cy="2285453"/>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a:off x="5550017" y="1804786"/>
            <a:ext cx="2210245"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7212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6" name="Rectangle 4"/>
          <p:cNvSpPr>
            <a:spLocks noGrp="1" noChangeArrowheads="1"/>
          </p:cNvSpPr>
          <p:nvPr>
            <p:ph type="title"/>
          </p:nvPr>
        </p:nvSpPr>
        <p:spPr>
          <a:xfrm>
            <a:off x="2743200" y="152400"/>
            <a:ext cx="5829300" cy="1219200"/>
          </a:xfrm>
        </p:spPr>
        <p:txBody>
          <a:bodyPr/>
          <a:lstStyle/>
          <a:p>
            <a:pPr algn="ctr"/>
            <a:r>
              <a:rPr lang="en-US" altLang="en-US" sz="4000" i="1" dirty="0"/>
              <a:t>The Federal-Aid Highway Program</a:t>
            </a:r>
          </a:p>
        </p:txBody>
      </p:sp>
      <p:sp>
        <p:nvSpPr>
          <p:cNvPr id="5" name="Rectangle 3"/>
          <p:cNvSpPr>
            <a:spLocks noGrp="1" noChangeArrowheads="1"/>
          </p:cNvSpPr>
          <p:nvPr>
            <p:ph idx="1"/>
          </p:nvPr>
        </p:nvSpPr>
        <p:spPr>
          <a:xfrm>
            <a:off x="2514600" y="2438400"/>
            <a:ext cx="7315200" cy="3505200"/>
          </a:xfrm>
          <a:prstGeom prst="rect">
            <a:avLst/>
          </a:prstGeom>
        </p:spPr>
        <p:txBody>
          <a:bodyPr/>
          <a:lstStyle/>
          <a:p>
            <a:pPr marL="457200" indent="-457200">
              <a:spcBef>
                <a:spcPts val="0"/>
              </a:spcBef>
              <a:spcAft>
                <a:spcPts val="1200"/>
              </a:spcAft>
            </a:pPr>
            <a:r>
              <a:rPr lang="en-US" dirty="0">
                <a:latin typeface="Arial" panose="020B0604020202020204" pitchFamily="34" charset="0"/>
                <a:cs typeface="Arial" panose="020B0604020202020204" pitchFamily="34" charset="0"/>
              </a:rPr>
              <a:t>Federally-assisted, State-administered</a:t>
            </a:r>
          </a:p>
          <a:p>
            <a:pPr marL="457200" indent="-457200">
              <a:spcBef>
                <a:spcPts val="0"/>
              </a:spcBef>
              <a:spcAft>
                <a:spcPts val="1200"/>
              </a:spcAft>
            </a:pPr>
            <a:r>
              <a:rPr lang="en-US" dirty="0">
                <a:latin typeface="Arial" panose="020B0604020202020204" pitchFamily="34" charset="0"/>
                <a:cs typeface="Arial" panose="020B0604020202020204" pitchFamily="34" charset="0"/>
              </a:rPr>
              <a:t>Each State must have a highway agency </a:t>
            </a:r>
          </a:p>
          <a:p>
            <a:pPr marL="457200" indent="-457200">
              <a:spcBef>
                <a:spcPts val="0"/>
              </a:spcBef>
              <a:spcAft>
                <a:spcPts val="1200"/>
              </a:spcAft>
            </a:pPr>
            <a:r>
              <a:rPr lang="en-US" dirty="0">
                <a:latin typeface="Arial" panose="020B0604020202020204" pitchFamily="34" charset="0"/>
                <a:cs typeface="Arial" panose="020B0604020202020204" pitchFamily="34" charset="0"/>
              </a:rPr>
              <a:t>Funding tied to specific categories of roads</a:t>
            </a:r>
          </a:p>
          <a:p>
            <a:pPr marL="457200" indent="-457200">
              <a:spcBef>
                <a:spcPts val="0"/>
              </a:spcBef>
              <a:spcAft>
                <a:spcPts val="1200"/>
              </a:spcAft>
            </a:pPr>
            <a:r>
              <a:rPr lang="en-US" dirty="0">
                <a:latin typeface="Arial" panose="020B0604020202020204" pitchFamily="34" charset="0"/>
                <a:cs typeface="Arial" panose="020B0604020202020204" pitchFamily="34" charset="0"/>
              </a:rPr>
              <a:t>States pay for maintenance</a:t>
            </a:r>
          </a:p>
          <a:p>
            <a:pPr marL="457200" indent="-457200">
              <a:spcBef>
                <a:spcPts val="0"/>
              </a:spcBef>
              <a:spcAft>
                <a:spcPts val="1200"/>
              </a:spcAft>
            </a:pPr>
            <a:r>
              <a:rPr lang="en-US" dirty="0">
                <a:latin typeface="Arial" panose="020B0604020202020204" pitchFamily="34" charset="0"/>
                <a:cs typeface="Arial" panose="020B0604020202020204" pitchFamily="34" charset="0"/>
              </a:rPr>
              <a:t>Matching requirements (“Federal share”)</a:t>
            </a:r>
          </a:p>
        </p:txBody>
      </p:sp>
    </p:spTree>
    <p:extLst>
      <p:ext uri="{BB962C8B-B14F-4D97-AF65-F5344CB8AC3E}">
        <p14:creationId xmlns:p14="http://schemas.microsoft.com/office/powerpoint/2010/main" val="140441522"/>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58&quot;/&gt;&lt;lineCharCount val=&quot;52&quot;/&gt;&lt;lineCharCount val=&quot;17&quot;/&gt;&lt;/TableIndex&gt;&lt;/ShapeTextInfo&gt;"/>
  <p:tag name="HTML_SHAPEINFO" val="&lt;ThreeDShapeInfo&gt;&lt;uuid val=&quot;&quot;/&gt;&lt;isInvalidForFieldText val=&quot;0&quot;/&gt;&lt;Image&gt;&lt;filename val=&quot;C:\Users\sswalker\AppData\Local\Temp\PR\data\asimages\{24EF1DCD-A139-49E7-A2C6-EBFAA134A360}_2.png&quot;/&gt;&lt;left val=&quot;28&quot;/&gt;&lt;top val=&quot;126&quot;/&gt;&lt;width val=&quot;660&quot;/&gt;&lt;height val=&quot;177&quot;/&gt;&lt;hasText val=&quot;1&quot;/&gt;&lt;/Image&gt;&lt;/ThreeDShapeInfo&gt;"/>
  <p:tag name="PRESENTER_SHAPEINFO" val="&lt;ThreeDShapeInfo&gt;&lt;uuid val=&quot;{26B98FF3-E96A-4DA5-B991-836D3945F172}&quot;/&gt;&lt;isInvalidForFieldText val=&quot;1&quot;/&gt;&lt;Image&gt;&lt;filename val=&quot;C:\Users\sswalker\AppData\Local\Temp\PR\data\asimages\{26B98FF3-E96A-4DA5-B991-836D3945F172}_2_S.png&quot;/&gt;&lt;left val=&quot;36&quot;/&gt;&lt;top val=&quot;126&quot;/&gt;&lt;width val=&quot;649&quot;/&gt;&lt;height val=&quot;177&quot;/&gt;&lt;hasText val=&quot;0&quot;/&gt;&lt;/Image&gt;&lt;/ThreeDShapeInfo&gt;"/>
</p:tagLst>
</file>

<file path=ppt/theme/theme1.xml><?xml version="1.0" encoding="utf-8"?>
<a:theme xmlns:a="http://schemas.openxmlformats.org/drawingml/2006/main" name="Sales Direction 16X9">
  <a:themeElements>
    <a:clrScheme name="Custom 2">
      <a:dk1>
        <a:srgbClr val="595959"/>
      </a:dk1>
      <a:lt1>
        <a:sysClr val="window" lastClr="FFFFFF"/>
      </a:lt1>
      <a:dk2>
        <a:srgbClr val="000000"/>
      </a:dk2>
      <a:lt2>
        <a:srgbClr val="F2F2F2"/>
      </a:lt2>
      <a:accent1>
        <a:srgbClr val="1EB8C1"/>
      </a:accent1>
      <a:accent2>
        <a:srgbClr val="EF7920"/>
      </a:accent2>
      <a:accent3>
        <a:srgbClr val="EFC119"/>
      </a:accent3>
      <a:accent4>
        <a:srgbClr val="969890"/>
      </a:accent4>
      <a:accent5>
        <a:srgbClr val="50B4F2"/>
      </a:accent5>
      <a:accent6>
        <a:srgbClr val="C05A3A"/>
      </a:accent6>
      <a:hlink>
        <a:srgbClr val="8A6E0A"/>
      </a:hlink>
      <a:folHlink>
        <a:srgbClr val="6E6F67"/>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ption1_V2" id="{8B1E535F-E841-4F80-B4F6-2AF938ACF8F6}" vid="{DB41C77F-B3A4-4B6A-94F4-257D39E0375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D1E19386D6C3345A0DB7DE9E12BDB56" ma:contentTypeVersion="3" ma:contentTypeDescription="Create a new document." ma:contentTypeScope="" ma:versionID="49006ecc213bb563afa51b4720c95d55">
  <xsd:schema xmlns:xsd="http://www.w3.org/2001/XMLSchema" xmlns:xs="http://www.w3.org/2001/XMLSchema" xmlns:p="http://schemas.microsoft.com/office/2006/metadata/properties" targetNamespace="http://schemas.microsoft.com/office/2006/metadata/properties" ma:root="true" ma:fieldsID="3c6d6999b258fe523918ae99dde67321">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AE4FB03-7FE1-4079-829E-6CA0A72EBFE9}">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7E88154A-EA71-45A6-8BC9-2E275450AE9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A89914F3-E28D-4338-8608-1232AA369CC4}">
  <ds:schemaRefs>
    <ds:schemaRef ds:uri="http://schemas.microsoft.com/sharepoint/events"/>
  </ds:schemaRefs>
</ds:datastoreItem>
</file>

<file path=customXml/itemProps4.xml><?xml version="1.0" encoding="utf-8"?>
<ds:datastoreItem xmlns:ds="http://schemas.openxmlformats.org/officeDocument/2006/customXml" ds:itemID="{E71E31A9-AC60-43D7-A9F5-AF06A5953FB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22576</TotalTime>
  <Words>3163</Words>
  <Application>Microsoft Office PowerPoint</Application>
  <PresentationFormat>Widescreen</PresentationFormat>
  <Paragraphs>354</Paragraphs>
  <Slides>24</Slides>
  <Notes>24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24</vt:i4>
      </vt:variant>
    </vt:vector>
  </HeadingPairs>
  <TitlesOfParts>
    <vt:vector size="34" baseType="lpstr">
      <vt:lpstr>ＭＳ Ｐゴシック</vt:lpstr>
      <vt:lpstr>Arial</vt:lpstr>
      <vt:lpstr>Book Antiqua</vt:lpstr>
      <vt:lpstr>Calibri</vt:lpstr>
      <vt:lpstr>Franklin Gothic Book</vt:lpstr>
      <vt:lpstr>Franklin Gothic Medium</vt:lpstr>
      <vt:lpstr>Symbol</vt:lpstr>
      <vt:lpstr>Times New Roman</vt:lpstr>
      <vt:lpstr>Wingdings</vt:lpstr>
      <vt:lpstr>Sales Direction 16X9</vt:lpstr>
      <vt:lpstr>PowerPoint Presentation</vt:lpstr>
      <vt:lpstr>Overview</vt:lpstr>
      <vt:lpstr>Federal Highway Program</vt:lpstr>
      <vt:lpstr>Leadership in Safety</vt:lpstr>
      <vt:lpstr>Leadership in Innovation: Every Day Counts</vt:lpstr>
      <vt:lpstr>Leadership through Research</vt:lpstr>
      <vt:lpstr>FHWA Field Offices &amp; Staffing</vt:lpstr>
      <vt:lpstr>PowerPoint Presentation</vt:lpstr>
      <vt:lpstr>The Federal-Aid Highway Program</vt:lpstr>
      <vt:lpstr>~25% of U.S. Road Miles Are Eligible for Federal Assistance</vt:lpstr>
      <vt:lpstr>Total U.S. Highway Spending, 2014</vt:lpstr>
      <vt:lpstr>Highway Trust Fund – Current Tax Rates</vt:lpstr>
      <vt:lpstr>Big Initiatives</vt:lpstr>
      <vt:lpstr>Fixing America’s Surface Transportation  (FAST) Act</vt:lpstr>
      <vt:lpstr>Competitive Highway Bridge Program</vt:lpstr>
      <vt:lpstr>Emergency Relief Program</vt:lpstr>
      <vt:lpstr>Proprietary Products</vt:lpstr>
      <vt:lpstr>Transportation Performance Management</vt:lpstr>
      <vt:lpstr>§ 490.307 Performance Measures</vt:lpstr>
      <vt:lpstr>Risk-based Asset Management Plan</vt:lpstr>
      <vt:lpstr>Transportation Asset Management Plan (TAMP) Status </vt:lpstr>
      <vt:lpstr>Connected Vehicles and Infrastructure</vt:lpstr>
      <vt:lpstr>The Future:  Unmanned Aerial Systems (UAS)</vt:lpstr>
      <vt:lpstr>Thank You! </vt:lpstr>
    </vt:vector>
  </TitlesOfParts>
  <Company>DOT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Test</dc:creator>
  <cp:lastModifiedBy>Brenda Swank</cp:lastModifiedBy>
  <cp:revision>825</cp:revision>
  <cp:lastPrinted>2018-09-24T13:02:32Z</cp:lastPrinted>
  <dcterms:created xsi:type="dcterms:W3CDTF">2014-07-25T01:43:46Z</dcterms:created>
  <dcterms:modified xsi:type="dcterms:W3CDTF">2018-10-08T13:21:00Z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0x0101004D1E19386D6C3345A0DB7DE9E12BDB56</vt:lpwstr>
  </property>
  <property fmtid="{D5CDD505-2E9C-101B-9397-08002B2CF9AE}" pid="3" name="_dlc_DocIdItemGuid">
    <vt:lpwstr>04c6ffc2-53a6-46ac-9a50-7cda6699aec6</vt:lpwstr>
  </property>
  <property fmtid="{D5CDD505-2E9C-101B-9397-08002B2CF9AE}" pid="4" name="_dlc_DocId">
    <vt:lpwstr>7E7EFUKAKD22-275-2757</vt:lpwstr>
  </property>
  <property fmtid="{D5CDD505-2E9C-101B-9397-08002B2CF9AE}" pid="5" name="_dlc_DocIdUrl">
    <vt:lpwstr>http://our.dot.gov/office/fhwa.hq/OfficeofInfrastructure/HIF-1/_layouts/DocIdRedir.aspx?ID=7E7EFUKAKD22-275-2757, 7E7EFUKAKD22-275-2757</vt:lpwstr>
  </property>
</Properties>
</file>